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9"/>
  </p:notesMasterIdLst>
  <p:sldIdLst>
    <p:sldId id="256" r:id="rId2"/>
    <p:sldId id="293" r:id="rId3"/>
    <p:sldId id="279" r:id="rId4"/>
    <p:sldId id="285" r:id="rId5"/>
    <p:sldId id="257" r:id="rId6"/>
    <p:sldId id="287" r:id="rId7"/>
    <p:sldId id="281" r:id="rId8"/>
    <p:sldId id="288" r:id="rId9"/>
    <p:sldId id="284" r:id="rId10"/>
    <p:sldId id="280" r:id="rId11"/>
    <p:sldId id="259" r:id="rId12"/>
    <p:sldId id="286" r:id="rId13"/>
    <p:sldId id="260" r:id="rId14"/>
    <p:sldId id="292" r:id="rId15"/>
    <p:sldId id="261" r:id="rId16"/>
    <p:sldId id="263"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BD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25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lan Blereau" userId="df5a2837-dc7c-41b6-8a28-4ef810bf84a1" providerId="ADAL" clId="{5B4970A3-0BC8-4AD4-A5F3-B50D35238CEF}"/>
    <pc:docChg chg="undo custSel addSld modSld">
      <pc:chgData name="Dylan Blereau" userId="df5a2837-dc7c-41b6-8a28-4ef810bf84a1" providerId="ADAL" clId="{5B4970A3-0BC8-4AD4-A5F3-B50D35238CEF}" dt="2021-10-27T10:33:13.089" v="131" actId="478"/>
      <pc:docMkLst>
        <pc:docMk/>
      </pc:docMkLst>
      <pc:sldChg chg="addSp delSp modSp new mod setBg setClrOvrMap">
        <pc:chgData name="Dylan Blereau" userId="df5a2837-dc7c-41b6-8a28-4ef810bf84a1" providerId="ADAL" clId="{5B4970A3-0BC8-4AD4-A5F3-B50D35238CEF}" dt="2021-10-27T10:33:13.089" v="131" actId="478"/>
        <pc:sldMkLst>
          <pc:docMk/>
          <pc:sldMk cId="740640042" sldId="285"/>
        </pc:sldMkLst>
        <pc:spChg chg="mod ord">
          <ac:chgData name="Dylan Blereau" userId="df5a2837-dc7c-41b6-8a28-4ef810bf84a1" providerId="ADAL" clId="{5B4970A3-0BC8-4AD4-A5F3-B50D35238CEF}" dt="2021-10-27T10:14:26.270" v="15" actId="20577"/>
          <ac:spMkLst>
            <pc:docMk/>
            <pc:sldMk cId="740640042" sldId="285"/>
            <ac:spMk id="2" creationId="{318B0DA3-F70D-495D-ADB2-CC6F98DF5A97}"/>
          </ac:spMkLst>
        </pc:spChg>
        <pc:spChg chg="add del mod">
          <ac:chgData name="Dylan Blereau" userId="df5a2837-dc7c-41b6-8a28-4ef810bf84a1" providerId="ADAL" clId="{5B4970A3-0BC8-4AD4-A5F3-B50D35238CEF}" dt="2021-10-27T10:18:46.100" v="17" actId="478"/>
          <ac:spMkLst>
            <pc:docMk/>
            <pc:sldMk cId="740640042" sldId="285"/>
            <ac:spMk id="3" creationId="{C2F6CE7A-AF32-46D3-9341-742E35E47CD8}"/>
          </ac:spMkLst>
        </pc:spChg>
        <pc:spChg chg="add">
          <ac:chgData name="Dylan Blereau" userId="df5a2837-dc7c-41b6-8a28-4ef810bf84a1" providerId="ADAL" clId="{5B4970A3-0BC8-4AD4-A5F3-B50D35238CEF}" dt="2021-10-27T10:14:20.106" v="10" actId="26606"/>
          <ac:spMkLst>
            <pc:docMk/>
            <pc:sldMk cId="740640042" sldId="285"/>
            <ac:spMk id="6" creationId="{9228552E-C8B1-4A80-8448-0787CE0FC704}"/>
          </ac:spMkLst>
        </pc:spChg>
        <pc:spChg chg="add mod">
          <ac:chgData name="Dylan Blereau" userId="df5a2837-dc7c-41b6-8a28-4ef810bf84a1" providerId="ADAL" clId="{5B4970A3-0BC8-4AD4-A5F3-B50D35238CEF}" dt="2021-10-27T10:22:06.145" v="40" actId="1076"/>
          <ac:spMkLst>
            <pc:docMk/>
            <pc:sldMk cId="740640042" sldId="285"/>
            <ac:spMk id="7" creationId="{423ADC21-F5D5-494E-8E49-75052BE835DC}"/>
          </ac:spMkLst>
        </pc:spChg>
        <pc:spChg chg="add del">
          <ac:chgData name="Dylan Blereau" userId="df5a2837-dc7c-41b6-8a28-4ef810bf84a1" providerId="ADAL" clId="{5B4970A3-0BC8-4AD4-A5F3-B50D35238CEF}" dt="2021-10-27T10:14:14.007" v="9" actId="26606"/>
          <ac:spMkLst>
            <pc:docMk/>
            <pc:sldMk cId="740640042" sldId="285"/>
            <ac:spMk id="9" creationId="{71B2258F-86CA-4D4D-8270-BC05FCDEBFB3}"/>
          </ac:spMkLst>
        </pc:spChg>
        <pc:spChg chg="add mod">
          <ac:chgData name="Dylan Blereau" userId="df5a2837-dc7c-41b6-8a28-4ef810bf84a1" providerId="ADAL" clId="{5B4970A3-0BC8-4AD4-A5F3-B50D35238CEF}" dt="2021-10-27T10:19:54.044" v="27" actId="1076"/>
          <ac:spMkLst>
            <pc:docMk/>
            <pc:sldMk cId="740640042" sldId="285"/>
            <ac:spMk id="16" creationId="{AB019F4A-0CBF-446D-8D76-D9E6543910E4}"/>
          </ac:spMkLst>
        </pc:spChg>
        <pc:spChg chg="add mod">
          <ac:chgData name="Dylan Blereau" userId="df5a2837-dc7c-41b6-8a28-4ef810bf84a1" providerId="ADAL" clId="{5B4970A3-0BC8-4AD4-A5F3-B50D35238CEF}" dt="2021-10-27T10:32:07.130" v="122" actId="1076"/>
          <ac:spMkLst>
            <pc:docMk/>
            <pc:sldMk cId="740640042" sldId="285"/>
            <ac:spMk id="18" creationId="{392CC233-BEE5-4666-B01A-D4D72A41778E}"/>
          </ac:spMkLst>
        </pc:spChg>
        <pc:spChg chg="add mod">
          <ac:chgData name="Dylan Blereau" userId="df5a2837-dc7c-41b6-8a28-4ef810bf84a1" providerId="ADAL" clId="{5B4970A3-0BC8-4AD4-A5F3-B50D35238CEF}" dt="2021-10-27T10:24:51.328" v="86" actId="14100"/>
          <ac:spMkLst>
            <pc:docMk/>
            <pc:sldMk cId="740640042" sldId="285"/>
            <ac:spMk id="19" creationId="{09D6922C-D7BE-429A-AE27-0F02B307077F}"/>
          </ac:spMkLst>
        </pc:spChg>
        <pc:spChg chg="add mod">
          <ac:chgData name="Dylan Blereau" userId="df5a2837-dc7c-41b6-8a28-4ef810bf84a1" providerId="ADAL" clId="{5B4970A3-0BC8-4AD4-A5F3-B50D35238CEF}" dt="2021-10-27T10:26:11.535" v="98" actId="1076"/>
          <ac:spMkLst>
            <pc:docMk/>
            <pc:sldMk cId="740640042" sldId="285"/>
            <ac:spMk id="20" creationId="{48671688-4F08-4FA4-B865-C28296C528E8}"/>
          </ac:spMkLst>
        </pc:spChg>
        <pc:spChg chg="add mod">
          <ac:chgData name="Dylan Blereau" userId="df5a2837-dc7c-41b6-8a28-4ef810bf84a1" providerId="ADAL" clId="{5B4970A3-0BC8-4AD4-A5F3-B50D35238CEF}" dt="2021-10-27T10:32:23.432" v="124" actId="1076"/>
          <ac:spMkLst>
            <pc:docMk/>
            <pc:sldMk cId="740640042" sldId="285"/>
            <ac:spMk id="21" creationId="{80013374-1EB4-4CC7-9787-DDC4D0E31966}"/>
          </ac:spMkLst>
        </pc:spChg>
        <pc:spChg chg="add mod">
          <ac:chgData name="Dylan Blereau" userId="df5a2837-dc7c-41b6-8a28-4ef810bf84a1" providerId="ADAL" clId="{5B4970A3-0BC8-4AD4-A5F3-B50D35238CEF}" dt="2021-10-27T10:22:29.585" v="70" actId="20577"/>
          <ac:spMkLst>
            <pc:docMk/>
            <pc:sldMk cId="740640042" sldId="285"/>
            <ac:spMk id="22" creationId="{829B3617-014F-4258-B304-00D3C124E7A4}"/>
          </ac:spMkLst>
        </pc:spChg>
        <pc:picChg chg="add mod ord">
          <ac:chgData name="Dylan Blereau" userId="df5a2837-dc7c-41b6-8a28-4ef810bf84a1" providerId="ADAL" clId="{5B4970A3-0BC8-4AD4-A5F3-B50D35238CEF}" dt="2021-10-27T10:33:00.906" v="128" actId="1076"/>
          <ac:picMkLst>
            <pc:docMk/>
            <pc:sldMk cId="740640042" sldId="285"/>
            <ac:picMk id="4" creationId="{722217E0-7B75-4CA4-9C89-6C0F04049AEC}"/>
          </ac:picMkLst>
        </pc:picChg>
        <pc:picChg chg="add del mod">
          <ac:chgData name="Dylan Blereau" userId="df5a2837-dc7c-41b6-8a28-4ef810bf84a1" providerId="ADAL" clId="{5B4970A3-0BC8-4AD4-A5F3-B50D35238CEF}" dt="2021-10-27T10:33:13.089" v="131" actId="478"/>
          <ac:picMkLst>
            <pc:docMk/>
            <pc:sldMk cId="740640042" sldId="285"/>
            <ac:picMk id="23" creationId="{DA2577D6-DBD1-4602-B4DA-CE1B2419A133}"/>
          </ac:picMkLst>
        </pc:picChg>
        <pc:picChg chg="add mod">
          <ac:chgData name="Dylan Blereau" userId="df5a2837-dc7c-41b6-8a28-4ef810bf84a1" providerId="ADAL" clId="{5B4970A3-0BC8-4AD4-A5F3-B50D35238CEF}" dt="2021-10-27T10:32:46.792" v="127" actId="1076"/>
          <ac:picMkLst>
            <pc:docMk/>
            <pc:sldMk cId="740640042" sldId="285"/>
            <ac:picMk id="1026" creationId="{C2116124-4039-4AFC-9F42-1C0F770AC5C2}"/>
          </ac:picMkLst>
        </pc:picChg>
        <pc:picChg chg="add mod">
          <ac:chgData name="Dylan Blereau" userId="df5a2837-dc7c-41b6-8a28-4ef810bf84a1" providerId="ADAL" clId="{5B4970A3-0BC8-4AD4-A5F3-B50D35238CEF}" dt="2021-10-27T10:18:53.944" v="19" actId="1076"/>
          <ac:picMkLst>
            <pc:docMk/>
            <pc:sldMk cId="740640042" sldId="285"/>
            <ac:picMk id="1027" creationId="{E40E7EFC-C5C1-4977-9222-860CB823B83A}"/>
          </ac:picMkLst>
        </pc:picChg>
        <pc:picChg chg="add mod">
          <ac:chgData name="Dylan Blereau" userId="df5a2837-dc7c-41b6-8a28-4ef810bf84a1" providerId="ADAL" clId="{5B4970A3-0BC8-4AD4-A5F3-B50D35238CEF}" dt="2021-10-27T10:32:18.010" v="123" actId="1076"/>
          <ac:picMkLst>
            <pc:docMk/>
            <pc:sldMk cId="740640042" sldId="285"/>
            <ac:picMk id="1028" creationId="{A9141D0B-780A-4556-9BF7-C904318FA090}"/>
          </ac:picMkLst>
        </pc:picChg>
        <pc:picChg chg="add mod">
          <ac:chgData name="Dylan Blereau" userId="df5a2837-dc7c-41b6-8a28-4ef810bf84a1" providerId="ADAL" clId="{5B4970A3-0BC8-4AD4-A5F3-B50D35238CEF}" dt="2021-10-27T10:18:59.347" v="21" actId="1076"/>
          <ac:picMkLst>
            <pc:docMk/>
            <pc:sldMk cId="740640042" sldId="285"/>
            <ac:picMk id="1029" creationId="{16F50D44-01B8-46F8-B2F8-8F64DC1B16D1}"/>
          </ac:picMkLst>
        </pc:picChg>
        <pc:picChg chg="add mod">
          <ac:chgData name="Dylan Blereau" userId="df5a2837-dc7c-41b6-8a28-4ef810bf84a1" providerId="ADAL" clId="{5B4970A3-0BC8-4AD4-A5F3-B50D35238CEF}" dt="2021-10-27T10:19:04.481" v="22" actId="1076"/>
          <ac:picMkLst>
            <pc:docMk/>
            <pc:sldMk cId="740640042" sldId="285"/>
            <ac:picMk id="1030" creationId="{339A500F-3F0C-4C23-B3BE-D853090D3DF5}"/>
          </ac:picMkLst>
        </pc:picChg>
        <pc:picChg chg="add mod">
          <ac:chgData name="Dylan Blereau" userId="df5a2837-dc7c-41b6-8a28-4ef810bf84a1" providerId="ADAL" clId="{5B4970A3-0BC8-4AD4-A5F3-B50D35238CEF}" dt="2021-10-27T10:31:45.321" v="120" actId="1076"/>
          <ac:picMkLst>
            <pc:docMk/>
            <pc:sldMk cId="740640042" sldId="285"/>
            <ac:picMk id="1031" creationId="{7F7E0AAA-0BD7-4E3A-B4EF-935C353FEE3C}"/>
          </ac:picMkLst>
        </pc:picChg>
        <pc:picChg chg="add mod">
          <ac:chgData name="Dylan Blereau" userId="df5a2837-dc7c-41b6-8a28-4ef810bf84a1" providerId="ADAL" clId="{5B4970A3-0BC8-4AD4-A5F3-B50D35238CEF}" dt="2021-10-27T10:32:27.305" v="125" actId="1076"/>
          <ac:picMkLst>
            <pc:docMk/>
            <pc:sldMk cId="740640042" sldId="285"/>
            <ac:picMk id="1032" creationId="{F9A8B8E7-23E6-444D-9080-8485617DF333}"/>
          </ac:picMkLst>
        </pc:picChg>
        <pc:picChg chg="add mod">
          <ac:chgData name="Dylan Blereau" userId="df5a2837-dc7c-41b6-8a28-4ef810bf84a1" providerId="ADAL" clId="{5B4970A3-0BC8-4AD4-A5F3-B50D35238CEF}" dt="2021-10-27T10:32:30.924" v="126" actId="1076"/>
          <ac:picMkLst>
            <pc:docMk/>
            <pc:sldMk cId="740640042" sldId="285"/>
            <ac:picMk id="1033" creationId="{271098CC-27B3-48E3-85DF-137FA4274172}"/>
          </ac:picMkLst>
        </pc:picChg>
      </pc:sldChg>
    </pc:docChg>
  </pc:docChgLst>
  <pc:docChgLst>
    <pc:chgData name="Dylan Blereau" userId="S::32772278@student.murdoch.edu.au::df5a2837-dc7c-41b6-8a28-4ef810bf84a1" providerId="AD" clId="Web-{7A757741-313F-4675-ADBD-84714BD758A0}"/>
    <pc:docChg chg="addSld modSld">
      <pc:chgData name="Dylan Blereau" userId="S::32772278@student.murdoch.edu.au::df5a2837-dc7c-41b6-8a28-4ef810bf84a1" providerId="AD" clId="Web-{7A757741-313F-4675-ADBD-84714BD758A0}" dt="2021-10-25T05:30:49.740" v="104" actId="20577"/>
      <pc:docMkLst>
        <pc:docMk/>
      </pc:docMkLst>
      <pc:sldChg chg="modSp">
        <pc:chgData name="Dylan Blereau" userId="S::32772278@student.murdoch.edu.au::df5a2837-dc7c-41b6-8a28-4ef810bf84a1" providerId="AD" clId="Web-{7A757741-313F-4675-ADBD-84714BD758A0}" dt="2021-10-25T05:28:30.034" v="19" actId="20577"/>
        <pc:sldMkLst>
          <pc:docMk/>
          <pc:sldMk cId="109857222" sldId="256"/>
        </pc:sldMkLst>
        <pc:spChg chg="mod">
          <ac:chgData name="Dylan Blereau" userId="S::32772278@student.murdoch.edu.au::df5a2837-dc7c-41b6-8a28-4ef810bf84a1" providerId="AD" clId="Web-{7A757741-313F-4675-ADBD-84714BD758A0}" dt="2021-10-25T05:28:30.034" v="19" actId="20577"/>
          <ac:spMkLst>
            <pc:docMk/>
            <pc:sldMk cId="109857222" sldId="256"/>
            <ac:spMk id="2" creationId="{00000000-0000-0000-0000-000000000000}"/>
          </ac:spMkLst>
        </pc:spChg>
      </pc:sldChg>
      <pc:sldChg chg="modSp new">
        <pc:chgData name="Dylan Blereau" userId="S::32772278@student.murdoch.edu.au::df5a2837-dc7c-41b6-8a28-4ef810bf84a1" providerId="AD" clId="Web-{7A757741-313F-4675-ADBD-84714BD758A0}" dt="2021-10-25T05:28:37.846" v="29" actId="20577"/>
        <pc:sldMkLst>
          <pc:docMk/>
          <pc:sldMk cId="3814412083" sldId="257"/>
        </pc:sldMkLst>
        <pc:spChg chg="mod">
          <ac:chgData name="Dylan Blereau" userId="S::32772278@student.murdoch.edu.au::df5a2837-dc7c-41b6-8a28-4ef810bf84a1" providerId="AD" clId="Web-{7A757741-313F-4675-ADBD-84714BD758A0}" dt="2021-10-25T05:28:37.846" v="29" actId="20577"/>
          <ac:spMkLst>
            <pc:docMk/>
            <pc:sldMk cId="3814412083" sldId="257"/>
            <ac:spMk id="2" creationId="{D1BED0C4-E050-4F21-AB65-EF5DCAEDA980}"/>
          </ac:spMkLst>
        </pc:spChg>
      </pc:sldChg>
      <pc:sldChg chg="modSp new">
        <pc:chgData name="Dylan Blereau" userId="S::32772278@student.murdoch.edu.au::df5a2837-dc7c-41b6-8a28-4ef810bf84a1" providerId="AD" clId="Web-{7A757741-313F-4675-ADBD-84714BD758A0}" dt="2021-10-25T05:29:08.457" v="37" actId="20577"/>
        <pc:sldMkLst>
          <pc:docMk/>
          <pc:sldMk cId="1502037504" sldId="258"/>
        </pc:sldMkLst>
        <pc:spChg chg="mod">
          <ac:chgData name="Dylan Blereau" userId="S::32772278@student.murdoch.edu.au::df5a2837-dc7c-41b6-8a28-4ef810bf84a1" providerId="AD" clId="Web-{7A757741-313F-4675-ADBD-84714BD758A0}" dt="2021-10-25T05:29:08.457" v="37" actId="20577"/>
          <ac:spMkLst>
            <pc:docMk/>
            <pc:sldMk cId="1502037504" sldId="258"/>
            <ac:spMk id="2" creationId="{1636C8B4-87A9-415A-AFF8-43846C57C10B}"/>
          </ac:spMkLst>
        </pc:spChg>
      </pc:sldChg>
      <pc:sldChg chg="modSp new">
        <pc:chgData name="Dylan Blereau" userId="S::32772278@student.murdoch.edu.au::df5a2837-dc7c-41b6-8a28-4ef810bf84a1" providerId="AD" clId="Web-{7A757741-313F-4675-ADBD-84714BD758A0}" dt="2021-10-25T05:29:34.848" v="46" actId="20577"/>
        <pc:sldMkLst>
          <pc:docMk/>
          <pc:sldMk cId="449815828" sldId="259"/>
        </pc:sldMkLst>
        <pc:spChg chg="mod">
          <ac:chgData name="Dylan Blereau" userId="S::32772278@student.murdoch.edu.au::df5a2837-dc7c-41b6-8a28-4ef810bf84a1" providerId="AD" clId="Web-{7A757741-313F-4675-ADBD-84714BD758A0}" dt="2021-10-25T05:29:34.848" v="46" actId="20577"/>
          <ac:spMkLst>
            <pc:docMk/>
            <pc:sldMk cId="449815828" sldId="259"/>
            <ac:spMk id="2" creationId="{85943E9C-D641-487E-B46D-101098B6F2E6}"/>
          </ac:spMkLst>
        </pc:spChg>
      </pc:sldChg>
      <pc:sldChg chg="modSp new">
        <pc:chgData name="Dylan Blereau" userId="S::32772278@student.murdoch.edu.au::df5a2837-dc7c-41b6-8a28-4ef810bf84a1" providerId="AD" clId="Web-{7A757741-313F-4675-ADBD-84714BD758A0}" dt="2021-10-25T05:29:58.380" v="69" actId="20577"/>
        <pc:sldMkLst>
          <pc:docMk/>
          <pc:sldMk cId="2457170652" sldId="260"/>
        </pc:sldMkLst>
        <pc:spChg chg="mod">
          <ac:chgData name="Dylan Blereau" userId="S::32772278@student.murdoch.edu.au::df5a2837-dc7c-41b6-8a28-4ef810bf84a1" providerId="AD" clId="Web-{7A757741-313F-4675-ADBD-84714BD758A0}" dt="2021-10-25T05:29:58.380" v="69" actId="20577"/>
          <ac:spMkLst>
            <pc:docMk/>
            <pc:sldMk cId="2457170652" sldId="260"/>
            <ac:spMk id="2" creationId="{5892BAD4-DC3F-488E-A2B8-19D6AD3CD9FE}"/>
          </ac:spMkLst>
        </pc:spChg>
      </pc:sldChg>
      <pc:sldChg chg="modSp new">
        <pc:chgData name="Dylan Blereau" userId="S::32772278@student.murdoch.edu.au::df5a2837-dc7c-41b6-8a28-4ef810bf84a1" providerId="AD" clId="Web-{7A757741-313F-4675-ADBD-84714BD758A0}" dt="2021-10-25T05:30:12.036" v="84" actId="20577"/>
        <pc:sldMkLst>
          <pc:docMk/>
          <pc:sldMk cId="3860310109" sldId="261"/>
        </pc:sldMkLst>
        <pc:spChg chg="mod">
          <ac:chgData name="Dylan Blereau" userId="S::32772278@student.murdoch.edu.au::df5a2837-dc7c-41b6-8a28-4ef810bf84a1" providerId="AD" clId="Web-{7A757741-313F-4675-ADBD-84714BD758A0}" dt="2021-10-25T05:30:12.036" v="84" actId="20577"/>
          <ac:spMkLst>
            <pc:docMk/>
            <pc:sldMk cId="3860310109" sldId="261"/>
            <ac:spMk id="2" creationId="{4B407DBA-2452-461C-A7E1-FEDC97448CB5}"/>
          </ac:spMkLst>
        </pc:spChg>
      </pc:sldChg>
      <pc:sldChg chg="modSp new">
        <pc:chgData name="Dylan Blereau" userId="S::32772278@student.murdoch.edu.au::df5a2837-dc7c-41b6-8a28-4ef810bf84a1" providerId="AD" clId="Web-{7A757741-313F-4675-ADBD-84714BD758A0}" dt="2021-10-25T05:30:35.771" v="98" actId="20577"/>
        <pc:sldMkLst>
          <pc:docMk/>
          <pc:sldMk cId="1527293107" sldId="262"/>
        </pc:sldMkLst>
        <pc:spChg chg="mod">
          <ac:chgData name="Dylan Blereau" userId="S::32772278@student.murdoch.edu.au::df5a2837-dc7c-41b6-8a28-4ef810bf84a1" providerId="AD" clId="Web-{7A757741-313F-4675-ADBD-84714BD758A0}" dt="2021-10-25T05:30:35.771" v="98" actId="20577"/>
          <ac:spMkLst>
            <pc:docMk/>
            <pc:sldMk cId="1527293107" sldId="262"/>
            <ac:spMk id="2" creationId="{506CAB77-5AFB-473D-AD2E-26D26A0FA018}"/>
          </ac:spMkLst>
        </pc:spChg>
      </pc:sldChg>
      <pc:sldChg chg="modSp new">
        <pc:chgData name="Dylan Blereau" userId="S::32772278@student.murdoch.edu.au::df5a2837-dc7c-41b6-8a28-4ef810bf84a1" providerId="AD" clId="Web-{7A757741-313F-4675-ADBD-84714BD758A0}" dt="2021-10-25T05:30:49.740" v="104" actId="20577"/>
        <pc:sldMkLst>
          <pc:docMk/>
          <pc:sldMk cId="270115061" sldId="263"/>
        </pc:sldMkLst>
        <pc:spChg chg="mod">
          <ac:chgData name="Dylan Blereau" userId="S::32772278@student.murdoch.edu.au::df5a2837-dc7c-41b6-8a28-4ef810bf84a1" providerId="AD" clId="Web-{7A757741-313F-4675-ADBD-84714BD758A0}" dt="2021-10-25T05:30:49.740" v="104" actId="20577"/>
          <ac:spMkLst>
            <pc:docMk/>
            <pc:sldMk cId="270115061" sldId="263"/>
            <ac:spMk id="2" creationId="{C94BE188-7332-4E59-A91E-BF8E9F3176B1}"/>
          </ac:spMkLst>
        </pc:spChg>
      </pc:sldChg>
    </pc:docChg>
  </pc:docChgLst>
  <pc:docChgLst>
    <pc:chgData name="Dylan Blereau" userId="df5a2837-dc7c-41b6-8a28-4ef810bf84a1" providerId="ADAL" clId="{6FD76703-C7FA-41F9-BBAE-3F0B1339E4FE}"/>
    <pc:docChg chg="custSel addSld modSld sldOrd">
      <pc:chgData name="Dylan Blereau" userId="df5a2837-dc7c-41b6-8a28-4ef810bf84a1" providerId="ADAL" clId="{6FD76703-C7FA-41F9-BBAE-3F0B1339E4FE}" dt="2021-10-28T07:51:50.289" v="547" actId="20577"/>
      <pc:docMkLst>
        <pc:docMk/>
      </pc:docMkLst>
      <pc:sldChg chg="ord">
        <pc:chgData name="Dylan Blereau" userId="df5a2837-dc7c-41b6-8a28-4ef810bf84a1" providerId="ADAL" clId="{6FD76703-C7FA-41F9-BBAE-3F0B1339E4FE}" dt="2021-10-28T06:06:33.487" v="1"/>
        <pc:sldMkLst>
          <pc:docMk/>
          <pc:sldMk cId="1254357917" sldId="279"/>
        </pc:sldMkLst>
      </pc:sldChg>
      <pc:sldChg chg="modNotesTx">
        <pc:chgData name="Dylan Blereau" userId="df5a2837-dc7c-41b6-8a28-4ef810bf84a1" providerId="ADAL" clId="{6FD76703-C7FA-41F9-BBAE-3F0B1339E4FE}" dt="2021-10-28T06:21:31.745" v="31" actId="20577"/>
        <pc:sldMkLst>
          <pc:docMk/>
          <pc:sldMk cId="4052190363" sldId="281"/>
        </pc:sldMkLst>
      </pc:sldChg>
      <pc:sldChg chg="modNotesTx">
        <pc:chgData name="Dylan Blereau" userId="df5a2837-dc7c-41b6-8a28-4ef810bf84a1" providerId="ADAL" clId="{6FD76703-C7FA-41F9-BBAE-3F0B1339E4FE}" dt="2021-10-28T07:51:50.289" v="547" actId="20577"/>
        <pc:sldMkLst>
          <pc:docMk/>
          <pc:sldMk cId="740640042" sldId="285"/>
        </pc:sldMkLst>
      </pc:sldChg>
      <pc:sldChg chg="addSp modSp mod">
        <pc:chgData name="Dylan Blereau" userId="df5a2837-dc7c-41b6-8a28-4ef810bf84a1" providerId="ADAL" clId="{6FD76703-C7FA-41F9-BBAE-3F0B1339E4FE}" dt="2021-10-28T07:29:14.929" v="470" actId="1076"/>
        <pc:sldMkLst>
          <pc:docMk/>
          <pc:sldMk cId="1616662187" sldId="288"/>
        </pc:sldMkLst>
        <pc:spChg chg="mod">
          <ac:chgData name="Dylan Blereau" userId="df5a2837-dc7c-41b6-8a28-4ef810bf84a1" providerId="ADAL" clId="{6FD76703-C7FA-41F9-BBAE-3F0B1339E4FE}" dt="2021-10-28T07:29:14.929" v="470" actId="1076"/>
          <ac:spMkLst>
            <pc:docMk/>
            <pc:sldMk cId="1616662187" sldId="288"/>
            <ac:spMk id="2" creationId="{981AC8B1-DC7E-4C59-960A-F99043BB062F}"/>
          </ac:spMkLst>
        </pc:spChg>
        <pc:spChg chg="add mod">
          <ac:chgData name="Dylan Blereau" userId="df5a2837-dc7c-41b6-8a28-4ef810bf84a1" providerId="ADAL" clId="{6FD76703-C7FA-41F9-BBAE-3F0B1339E4FE}" dt="2021-10-28T07:29:09.729" v="469" actId="207"/>
          <ac:spMkLst>
            <pc:docMk/>
            <pc:sldMk cId="1616662187" sldId="288"/>
            <ac:spMk id="5" creationId="{0D5DB15B-56B8-432B-B998-3DB4FBC8D12B}"/>
          </ac:spMkLst>
        </pc:spChg>
      </pc:sldChg>
      <pc:sldChg chg="addSp modSp new mod setBg">
        <pc:chgData name="Dylan Blereau" userId="df5a2837-dc7c-41b6-8a28-4ef810bf84a1" providerId="ADAL" clId="{6FD76703-C7FA-41F9-BBAE-3F0B1339E4FE}" dt="2021-10-28T07:11:33.258" v="467" actId="207"/>
        <pc:sldMkLst>
          <pc:docMk/>
          <pc:sldMk cId="3208777074" sldId="293"/>
        </pc:sldMkLst>
        <pc:spChg chg="mod">
          <ac:chgData name="Dylan Blereau" userId="df5a2837-dc7c-41b6-8a28-4ef810bf84a1" providerId="ADAL" clId="{6FD76703-C7FA-41F9-BBAE-3F0B1339E4FE}" dt="2021-10-28T06:56:26.152" v="75" actId="20577"/>
          <ac:spMkLst>
            <pc:docMk/>
            <pc:sldMk cId="3208777074" sldId="293"/>
            <ac:spMk id="2" creationId="{672CADCF-F1D7-4B7E-A7E3-EA42C748585A}"/>
          </ac:spMkLst>
        </pc:spChg>
        <pc:spChg chg="mod">
          <ac:chgData name="Dylan Blereau" userId="df5a2837-dc7c-41b6-8a28-4ef810bf84a1" providerId="ADAL" clId="{6FD76703-C7FA-41F9-BBAE-3F0B1339E4FE}" dt="2021-10-28T07:11:02.093" v="465" actId="20577"/>
          <ac:spMkLst>
            <pc:docMk/>
            <pc:sldMk cId="3208777074" sldId="293"/>
            <ac:spMk id="3" creationId="{EEA5986E-2706-4A19-ACFB-A7802EF98556}"/>
          </ac:spMkLst>
        </pc:spChg>
        <pc:spChg chg="add mod">
          <ac:chgData name="Dylan Blereau" userId="df5a2837-dc7c-41b6-8a28-4ef810bf84a1" providerId="ADAL" clId="{6FD76703-C7FA-41F9-BBAE-3F0B1339E4FE}" dt="2021-10-28T07:11:33.258" v="467" actId="207"/>
          <ac:spMkLst>
            <pc:docMk/>
            <pc:sldMk cId="3208777074" sldId="293"/>
            <ac:spMk id="4" creationId="{07B850E5-6EB5-4300-94C6-EFC4843EDD20}"/>
          </ac:spMkLst>
        </pc:spChg>
      </pc:sldChg>
    </pc:docChg>
  </pc:docChgLst>
  <pc:docChgLst>
    <pc:chgData name="Bryce" userId="98f973ea-95be-480b-af3d-bf070befb988" providerId="ADAL" clId="{D7B9C09E-DBFA-4D98-8007-B7D5339C28FF}"/>
    <pc:docChg chg="undo custSel addSld modSld">
      <pc:chgData name="Bryce" userId="98f973ea-95be-480b-af3d-bf070befb988" providerId="ADAL" clId="{D7B9C09E-DBFA-4D98-8007-B7D5339C28FF}" dt="2021-10-27T14:31:58.962" v="2829" actId="20577"/>
      <pc:docMkLst>
        <pc:docMk/>
      </pc:docMkLst>
      <pc:sldChg chg="addSp delSp modSp mod modNotesTx">
        <pc:chgData name="Bryce" userId="98f973ea-95be-480b-af3d-bf070befb988" providerId="ADAL" clId="{D7B9C09E-DBFA-4D98-8007-B7D5339C28FF}" dt="2021-10-27T14:29:19.470" v="2700" actId="20577"/>
        <pc:sldMkLst>
          <pc:docMk/>
          <pc:sldMk cId="3814412083" sldId="257"/>
        </pc:sldMkLst>
        <pc:spChg chg="add del mod">
          <ac:chgData name="Bryce" userId="98f973ea-95be-480b-af3d-bf070befb988" providerId="ADAL" clId="{D7B9C09E-DBFA-4D98-8007-B7D5339C28FF}" dt="2021-10-27T14:29:19.470" v="2700" actId="20577"/>
          <ac:spMkLst>
            <pc:docMk/>
            <pc:sldMk cId="3814412083" sldId="257"/>
            <ac:spMk id="8" creationId="{9792B937-BF27-4CE8-A5A0-8CD562D73BC5}"/>
          </ac:spMkLst>
        </pc:spChg>
        <pc:picChg chg="add del mod ord">
          <ac:chgData name="Bryce" userId="98f973ea-95be-480b-af3d-bf070befb988" providerId="ADAL" clId="{D7B9C09E-DBFA-4D98-8007-B7D5339C28FF}" dt="2021-10-27T13:52:28.343" v="8" actId="171"/>
          <ac:picMkLst>
            <pc:docMk/>
            <pc:sldMk cId="3814412083" sldId="257"/>
            <ac:picMk id="10" creationId="{2476D0BA-3B76-4340-A8C6-A55098BC074B}"/>
          </ac:picMkLst>
        </pc:picChg>
      </pc:sldChg>
      <pc:sldChg chg="modSp mod">
        <pc:chgData name="Bryce" userId="98f973ea-95be-480b-af3d-bf070befb988" providerId="ADAL" clId="{D7B9C09E-DBFA-4D98-8007-B7D5339C28FF}" dt="2021-10-27T14:31:58.962" v="2829" actId="20577"/>
        <pc:sldMkLst>
          <pc:docMk/>
          <pc:sldMk cId="3860310109" sldId="261"/>
        </pc:sldMkLst>
        <pc:spChg chg="mod">
          <ac:chgData name="Bryce" userId="98f973ea-95be-480b-af3d-bf070befb988" providerId="ADAL" clId="{D7B9C09E-DBFA-4D98-8007-B7D5339C28FF}" dt="2021-10-27T14:30:13.988" v="2702" actId="20577"/>
          <ac:spMkLst>
            <pc:docMk/>
            <pc:sldMk cId="3860310109" sldId="261"/>
            <ac:spMk id="2" creationId="{4B407DBA-2452-461C-A7E1-FEDC97448CB5}"/>
          </ac:spMkLst>
        </pc:spChg>
        <pc:spChg chg="mod">
          <ac:chgData name="Bryce" userId="98f973ea-95be-480b-af3d-bf070befb988" providerId="ADAL" clId="{D7B9C09E-DBFA-4D98-8007-B7D5339C28FF}" dt="2021-10-27T14:31:58.962" v="2829" actId="20577"/>
          <ac:spMkLst>
            <pc:docMk/>
            <pc:sldMk cId="3860310109" sldId="261"/>
            <ac:spMk id="3" creationId="{8BA1CAD1-F23D-4218-BAC6-D567694065BF}"/>
          </ac:spMkLst>
        </pc:spChg>
      </pc:sldChg>
      <pc:sldChg chg="addSp delSp modSp add mod delAnim modAnim modNotesTx">
        <pc:chgData name="Bryce" userId="98f973ea-95be-480b-af3d-bf070befb988" providerId="ADAL" clId="{D7B9C09E-DBFA-4D98-8007-B7D5339C28FF}" dt="2021-10-27T14:28:51.627" v="2692" actId="20577"/>
        <pc:sldMkLst>
          <pc:docMk/>
          <pc:sldMk cId="3850448029" sldId="287"/>
        </pc:sldMkLst>
        <pc:spChg chg="add del">
          <ac:chgData name="Bryce" userId="98f973ea-95be-480b-af3d-bf070befb988" providerId="ADAL" clId="{D7B9C09E-DBFA-4D98-8007-B7D5339C28FF}" dt="2021-10-27T14:09:27.749" v="1257"/>
          <ac:spMkLst>
            <pc:docMk/>
            <pc:sldMk cId="3850448029" sldId="287"/>
            <ac:spMk id="3" creationId="{8053A248-ED71-4D47-BF2C-E47DD2D8C8B1}"/>
          </ac:spMkLst>
        </pc:spChg>
        <pc:spChg chg="add del mod">
          <ac:chgData name="Bryce" userId="98f973ea-95be-480b-af3d-bf070befb988" providerId="ADAL" clId="{D7B9C09E-DBFA-4D98-8007-B7D5339C28FF}" dt="2021-10-27T14:15:11.702" v="1425"/>
          <ac:spMkLst>
            <pc:docMk/>
            <pc:sldMk cId="3850448029" sldId="287"/>
            <ac:spMk id="6" creationId="{C1B5FD31-54C9-4B2F-9BCB-63761251765A}"/>
          </ac:spMkLst>
        </pc:spChg>
        <pc:spChg chg="add del mod">
          <ac:chgData name="Bryce" userId="98f973ea-95be-480b-af3d-bf070befb988" providerId="ADAL" clId="{D7B9C09E-DBFA-4D98-8007-B7D5339C28FF}" dt="2021-10-27T14:21:20.002" v="1748" actId="20577"/>
          <ac:spMkLst>
            <pc:docMk/>
            <pc:sldMk cId="3850448029" sldId="287"/>
            <ac:spMk id="8" creationId="{9792B937-BF27-4CE8-A5A0-8CD562D73BC5}"/>
          </ac:spMkLst>
        </pc:spChg>
        <pc:picChg chg="del">
          <ac:chgData name="Bryce" userId="98f973ea-95be-480b-af3d-bf070befb988" providerId="ADAL" clId="{D7B9C09E-DBFA-4D98-8007-B7D5339C28FF}" dt="2021-10-27T14:14:48.473" v="1424" actId="478"/>
          <ac:picMkLst>
            <pc:docMk/>
            <pc:sldMk cId="3850448029" sldId="287"/>
            <ac:picMk id="5" creationId="{CC29CD72-F1A0-4D4F-99AD-2CD4CAD43E10}"/>
          </ac:picMkLst>
        </pc:picChg>
        <pc:picChg chg="mod ord">
          <ac:chgData name="Bryce" userId="98f973ea-95be-480b-af3d-bf070befb988" providerId="ADAL" clId="{D7B9C09E-DBFA-4D98-8007-B7D5339C28FF}" dt="2021-10-27T14:11:56.673" v="1421" actId="171"/>
          <ac:picMkLst>
            <pc:docMk/>
            <pc:sldMk cId="3850448029" sldId="287"/>
            <ac:picMk id="10" creationId="{2476D0BA-3B76-4340-A8C6-A55098BC074B}"/>
          </ac:picMkLst>
        </pc:picChg>
        <pc:picChg chg="add mod modCrop">
          <ac:chgData name="Bryce" userId="98f973ea-95be-480b-af3d-bf070befb988" providerId="ADAL" clId="{D7B9C09E-DBFA-4D98-8007-B7D5339C28FF}" dt="2021-10-27T14:19:43.394" v="1652" actId="1076"/>
          <ac:picMkLst>
            <pc:docMk/>
            <pc:sldMk cId="3850448029" sldId="287"/>
            <ac:picMk id="11" creationId="{EC951D36-518D-42E0-8C5F-FB9C2680718D}"/>
          </ac:picMkLst>
        </pc:picChg>
      </pc:sldChg>
    </pc:docChg>
  </pc:docChgLst>
  <pc:docChgLst>
    <pc:chgData name="Christopher Logan" userId="S::33430279@student.murdoch.edu.au::45154771-6512-4cd5-b936-ade35fd640ab" providerId="AD" clId="Web-{D80174AE-AEC2-E4DC-625D-15E2830BB014}"/>
    <pc:docChg chg="addSld delSld modSld sldOrd">
      <pc:chgData name="Christopher Logan" userId="S::33430279@student.murdoch.edu.au::45154771-6512-4cd5-b936-ade35fd640ab" providerId="AD" clId="Web-{D80174AE-AEC2-E4DC-625D-15E2830BB014}" dt="2021-10-28T06:43:29.483" v="194"/>
      <pc:docMkLst>
        <pc:docMk/>
      </pc:docMkLst>
      <pc:sldChg chg="addSp delSp modSp">
        <pc:chgData name="Christopher Logan" userId="S::33430279@student.murdoch.edu.au::45154771-6512-4cd5-b936-ade35fd640ab" providerId="AD" clId="Web-{D80174AE-AEC2-E4DC-625D-15E2830BB014}" dt="2021-10-28T06:42:13.028" v="192" actId="1076"/>
        <pc:sldMkLst>
          <pc:docMk/>
          <pc:sldMk cId="2457170652" sldId="260"/>
        </pc:sldMkLst>
        <pc:spChg chg="mod">
          <ac:chgData name="Christopher Logan" userId="S::33430279@student.murdoch.edu.au::45154771-6512-4cd5-b936-ade35fd640ab" providerId="AD" clId="Web-{D80174AE-AEC2-E4DC-625D-15E2830BB014}" dt="2021-10-28T06:37:47.819" v="26" actId="20577"/>
          <ac:spMkLst>
            <pc:docMk/>
            <pc:sldMk cId="2457170652" sldId="260"/>
            <ac:spMk id="2" creationId="{5892BAD4-DC3F-488E-A2B8-19D6AD3CD9FE}"/>
          </ac:spMkLst>
        </pc:spChg>
        <pc:spChg chg="add del mod">
          <ac:chgData name="Christopher Logan" userId="S::33430279@student.murdoch.edu.au::45154771-6512-4cd5-b936-ade35fd640ab" providerId="AD" clId="Web-{D80174AE-AEC2-E4DC-625D-15E2830BB014}" dt="2021-10-28T06:40:22.228" v="89"/>
          <ac:spMkLst>
            <pc:docMk/>
            <pc:sldMk cId="2457170652" sldId="260"/>
            <ac:spMk id="4" creationId="{EB681EA4-35B9-4D8E-9C4D-1CAF84E3B729}"/>
          </ac:spMkLst>
        </pc:spChg>
        <pc:spChg chg="mod">
          <ac:chgData name="Christopher Logan" userId="S::33430279@student.murdoch.edu.au::45154771-6512-4cd5-b936-ade35fd640ab" providerId="AD" clId="Web-{D80174AE-AEC2-E4DC-625D-15E2830BB014}" dt="2021-10-28T06:41:56.152" v="187" actId="20577"/>
          <ac:spMkLst>
            <pc:docMk/>
            <pc:sldMk cId="2457170652" sldId="260"/>
            <ac:spMk id="5" creationId="{D1951496-045A-4E74-8107-EF1CCCCCA5C8}"/>
          </ac:spMkLst>
        </pc:spChg>
        <pc:spChg chg="add del">
          <ac:chgData name="Christopher Logan" userId="S::33430279@student.murdoch.edu.au::45154771-6512-4cd5-b936-ade35fd640ab" providerId="AD" clId="Web-{D80174AE-AEC2-E4DC-625D-15E2830BB014}" dt="2021-10-28T06:41:07.776" v="104"/>
          <ac:spMkLst>
            <pc:docMk/>
            <pc:sldMk cId="2457170652" sldId="260"/>
            <ac:spMk id="8" creationId="{0C1C0AA0-3302-4D47-9EC7-6CC53975C9D9}"/>
          </ac:spMkLst>
        </pc:spChg>
        <pc:spChg chg="add mod">
          <ac:chgData name="Christopher Logan" userId="S::33430279@student.murdoch.edu.au::45154771-6512-4cd5-b936-ade35fd640ab" providerId="AD" clId="Web-{D80174AE-AEC2-E4DC-625D-15E2830BB014}" dt="2021-10-28T06:42:13.028" v="192" actId="1076"/>
          <ac:spMkLst>
            <pc:docMk/>
            <pc:sldMk cId="2457170652" sldId="260"/>
            <ac:spMk id="10" creationId="{A7A9D9CB-BF19-425B-8A22-5E25F22EB522}"/>
          </ac:spMkLst>
        </pc:spChg>
        <pc:picChg chg="add mod">
          <ac:chgData name="Christopher Logan" userId="S::33430279@student.murdoch.edu.au::45154771-6512-4cd5-b936-ade35fd640ab" providerId="AD" clId="Web-{D80174AE-AEC2-E4DC-625D-15E2830BB014}" dt="2021-10-28T06:41:59.715" v="188" actId="1076"/>
          <ac:picMkLst>
            <pc:docMk/>
            <pc:sldMk cId="2457170652" sldId="260"/>
            <ac:picMk id="3" creationId="{BE2C7C10-E95E-4CAC-A29C-945E91C0FD31}"/>
          </ac:picMkLst>
        </pc:picChg>
      </pc:sldChg>
      <pc:sldChg chg="modSp del">
        <pc:chgData name="Christopher Logan" userId="S::33430279@student.murdoch.edu.au::45154771-6512-4cd5-b936-ade35fd640ab" providerId="AD" clId="Web-{D80174AE-AEC2-E4DC-625D-15E2830BB014}" dt="2021-10-28T06:43:29.483" v="194"/>
        <pc:sldMkLst>
          <pc:docMk/>
          <pc:sldMk cId="3708785388" sldId="289"/>
        </pc:sldMkLst>
        <pc:spChg chg="mod">
          <ac:chgData name="Christopher Logan" userId="S::33430279@student.murdoch.edu.au::45154771-6512-4cd5-b936-ade35fd640ab" providerId="AD" clId="Web-{D80174AE-AEC2-E4DC-625D-15E2830BB014}" dt="2021-10-28T06:08:47.031" v="1" actId="20577"/>
          <ac:spMkLst>
            <pc:docMk/>
            <pc:sldMk cId="3708785388" sldId="289"/>
            <ac:spMk id="3" creationId="{57DD158A-E313-4FD0-A437-7078B1E23C31}"/>
          </ac:spMkLst>
        </pc:spChg>
      </pc:sldChg>
      <pc:sldChg chg="delSp modSp add del ord replId">
        <pc:chgData name="Christopher Logan" userId="S::33430279@student.murdoch.edu.au::45154771-6512-4cd5-b936-ade35fd640ab" providerId="AD" clId="Web-{D80174AE-AEC2-E4DC-625D-15E2830BB014}" dt="2021-10-28T06:42:23.934" v="193"/>
        <pc:sldMkLst>
          <pc:docMk/>
          <pc:sldMk cId="463114756" sldId="291"/>
        </pc:sldMkLst>
        <pc:spChg chg="del mod">
          <ac:chgData name="Christopher Logan" userId="S::33430279@student.murdoch.edu.au::45154771-6512-4cd5-b936-ade35fd640ab" providerId="AD" clId="Web-{D80174AE-AEC2-E4DC-625D-15E2830BB014}" dt="2021-10-28T06:12:57.599" v="13"/>
          <ac:spMkLst>
            <pc:docMk/>
            <pc:sldMk cId="463114756" sldId="291"/>
            <ac:spMk id="3" creationId="{BD562FCA-7AE5-4542-BF9F-A95FF0CCE657}"/>
          </ac:spMkLst>
        </pc:spChg>
      </pc:sldChg>
      <pc:sldChg chg="add replId">
        <pc:chgData name="Christopher Logan" userId="S::33430279@student.murdoch.edu.au::45154771-6512-4cd5-b936-ade35fd640ab" providerId="AD" clId="Web-{D80174AE-AEC2-E4DC-625D-15E2830BB014}" dt="2021-10-28T06:12:59.958" v="14"/>
        <pc:sldMkLst>
          <pc:docMk/>
          <pc:sldMk cId="2847559379" sldId="292"/>
        </pc:sldMkLst>
      </pc:sldChg>
    </pc:docChg>
  </pc:docChgLst>
  <pc:docChgLst>
    <pc:chgData name="Dylan Blereau" userId="df5a2837-dc7c-41b6-8a28-4ef810bf84a1" providerId="ADAL" clId="{FCF6FFDE-E4B3-455F-AB65-71FB96EA7466}"/>
    <pc:docChg chg="undo custSel addSld modSld">
      <pc:chgData name="Dylan Blereau" userId="df5a2837-dc7c-41b6-8a28-4ef810bf84a1" providerId="ADAL" clId="{FCF6FFDE-E4B3-455F-AB65-71FB96EA7466}" dt="2021-10-28T04:50:59.437" v="4226" actId="20577"/>
      <pc:docMkLst>
        <pc:docMk/>
      </pc:docMkLst>
      <pc:sldChg chg="delSp modSp mod setBg delDesignElem">
        <pc:chgData name="Dylan Blereau" userId="df5a2837-dc7c-41b6-8a28-4ef810bf84a1" providerId="ADAL" clId="{FCF6FFDE-E4B3-455F-AB65-71FB96EA7466}" dt="2021-10-27T15:20:49.599" v="92" actId="207"/>
        <pc:sldMkLst>
          <pc:docMk/>
          <pc:sldMk cId="109857222" sldId="256"/>
        </pc:sldMkLst>
        <pc:spChg chg="mod">
          <ac:chgData name="Dylan Blereau" userId="df5a2837-dc7c-41b6-8a28-4ef810bf84a1" providerId="ADAL" clId="{FCF6FFDE-E4B3-455F-AB65-71FB96EA7466}" dt="2021-10-27T15:19:56.343" v="80" actId="207"/>
          <ac:spMkLst>
            <pc:docMk/>
            <pc:sldMk cId="109857222" sldId="256"/>
            <ac:spMk id="2" creationId="{00000000-0000-0000-0000-000000000000}"/>
          </ac:spMkLst>
        </pc:spChg>
        <pc:spChg chg="mod">
          <ac:chgData name="Dylan Blereau" userId="df5a2837-dc7c-41b6-8a28-4ef810bf84a1" providerId="ADAL" clId="{FCF6FFDE-E4B3-455F-AB65-71FB96EA7466}" dt="2021-10-27T15:20:08.332" v="81" actId="207"/>
          <ac:spMkLst>
            <pc:docMk/>
            <pc:sldMk cId="109857222" sldId="256"/>
            <ac:spMk id="3" creationId="{00000000-0000-0000-0000-000000000000}"/>
          </ac:spMkLst>
        </pc:spChg>
        <pc:spChg chg="mod">
          <ac:chgData name="Dylan Blereau" userId="df5a2837-dc7c-41b6-8a28-4ef810bf84a1" providerId="ADAL" clId="{FCF6FFDE-E4B3-455F-AB65-71FB96EA7466}" dt="2021-10-27T15:20:49.599" v="92" actId="207"/>
          <ac:spMkLst>
            <pc:docMk/>
            <pc:sldMk cId="109857222" sldId="256"/>
            <ac:spMk id="6" creationId="{3C597BC9-10ED-4BA8-A7B6-6EC8D1773801}"/>
          </ac:spMkLst>
        </pc:spChg>
        <pc:spChg chg="del">
          <ac:chgData name="Dylan Blereau" userId="df5a2837-dc7c-41b6-8a28-4ef810bf84a1" providerId="ADAL" clId="{FCF6FFDE-E4B3-455F-AB65-71FB96EA7466}" dt="2021-10-27T15:13:01.782" v="46"/>
          <ac:spMkLst>
            <pc:docMk/>
            <pc:sldMk cId="109857222" sldId="256"/>
            <ac:spMk id="9" creationId="{71B2258F-86CA-4D4D-8270-BC05FCDEBFB3}"/>
          </ac:spMkLst>
        </pc:spChg>
        <pc:picChg chg="del">
          <ac:chgData name="Dylan Blereau" userId="df5a2837-dc7c-41b6-8a28-4ef810bf84a1" providerId="ADAL" clId="{FCF6FFDE-E4B3-455F-AB65-71FB96EA7466}" dt="2021-10-27T15:13:26.834" v="49" actId="478"/>
          <ac:picMkLst>
            <pc:docMk/>
            <pc:sldMk cId="109857222" sldId="256"/>
            <ac:picMk id="7" creationId="{D4B53E53-E7E9-43D7-BC65-DEE128E6D590}"/>
          </ac:picMkLst>
        </pc:picChg>
      </pc:sldChg>
      <pc:sldChg chg="delSp modSp mod setBg delDesignElem">
        <pc:chgData name="Dylan Blereau" userId="df5a2837-dc7c-41b6-8a28-4ef810bf84a1" providerId="ADAL" clId="{FCF6FFDE-E4B3-455F-AB65-71FB96EA7466}" dt="2021-10-27T15:26:52.446" v="135" actId="207"/>
        <pc:sldMkLst>
          <pc:docMk/>
          <pc:sldMk cId="3814412083" sldId="257"/>
        </pc:sldMkLst>
        <pc:spChg chg="mod">
          <ac:chgData name="Dylan Blereau" userId="df5a2837-dc7c-41b6-8a28-4ef810bf84a1" providerId="ADAL" clId="{FCF6FFDE-E4B3-455F-AB65-71FB96EA7466}" dt="2021-10-27T15:26:30.630" v="130" actId="207"/>
          <ac:spMkLst>
            <pc:docMk/>
            <pc:sldMk cId="3814412083" sldId="257"/>
            <ac:spMk id="2" creationId="{D1BED0C4-E050-4F21-AB65-EF5DCAEDA980}"/>
          </ac:spMkLst>
        </pc:spChg>
        <pc:spChg chg="mod">
          <ac:chgData name="Dylan Blereau" userId="df5a2837-dc7c-41b6-8a28-4ef810bf84a1" providerId="ADAL" clId="{FCF6FFDE-E4B3-455F-AB65-71FB96EA7466}" dt="2021-10-27T15:26:52.446" v="135" actId="207"/>
          <ac:spMkLst>
            <pc:docMk/>
            <pc:sldMk cId="3814412083" sldId="257"/>
            <ac:spMk id="7" creationId="{F4709FCE-B0FC-43B1-8B35-666CABA75F48}"/>
          </ac:spMkLst>
        </pc:spChg>
        <pc:spChg chg="mod">
          <ac:chgData name="Dylan Blereau" userId="df5a2837-dc7c-41b6-8a28-4ef810bf84a1" providerId="ADAL" clId="{FCF6FFDE-E4B3-455F-AB65-71FB96EA7466}" dt="2021-10-27T15:26:46.608" v="134" actId="207"/>
          <ac:spMkLst>
            <pc:docMk/>
            <pc:sldMk cId="3814412083" sldId="257"/>
            <ac:spMk id="8" creationId="{9792B937-BF27-4CE8-A5A0-8CD562D73BC5}"/>
          </ac:spMkLst>
        </pc:spChg>
        <pc:spChg chg="del">
          <ac:chgData name="Dylan Blereau" userId="df5a2837-dc7c-41b6-8a28-4ef810bf84a1" providerId="ADAL" clId="{FCF6FFDE-E4B3-455F-AB65-71FB96EA7466}" dt="2021-10-27T15:13:01.782" v="46"/>
          <ac:spMkLst>
            <pc:docMk/>
            <pc:sldMk cId="3814412083" sldId="257"/>
            <ac:spMk id="9" creationId="{9228552E-C8B1-4A80-8448-0787CE0FC704}"/>
          </ac:spMkLst>
        </pc:spChg>
        <pc:picChg chg="mod">
          <ac:chgData name="Dylan Blereau" userId="df5a2837-dc7c-41b6-8a28-4ef810bf84a1" providerId="ADAL" clId="{FCF6FFDE-E4B3-455F-AB65-71FB96EA7466}" dt="2021-10-27T15:13:01.782" v="46"/>
          <ac:picMkLst>
            <pc:docMk/>
            <pc:sldMk cId="3814412083" sldId="257"/>
            <ac:picMk id="5" creationId="{CC29CD72-F1A0-4D4F-99AD-2CD4CAD43E10}"/>
          </ac:picMkLst>
        </pc:picChg>
        <pc:picChg chg="del">
          <ac:chgData name="Dylan Blereau" userId="df5a2837-dc7c-41b6-8a28-4ef810bf84a1" providerId="ADAL" clId="{FCF6FFDE-E4B3-455F-AB65-71FB96EA7466}" dt="2021-10-27T15:13:37.527" v="52" actId="478"/>
          <ac:picMkLst>
            <pc:docMk/>
            <pc:sldMk cId="3814412083" sldId="257"/>
            <ac:picMk id="10" creationId="{2476D0BA-3B76-4340-A8C6-A55098BC074B}"/>
          </ac:picMkLst>
        </pc:picChg>
      </pc:sldChg>
      <pc:sldChg chg="delSp modSp mod setBg delDesignElem">
        <pc:chgData name="Dylan Blereau" userId="df5a2837-dc7c-41b6-8a28-4ef810bf84a1" providerId="ADAL" clId="{FCF6FFDE-E4B3-455F-AB65-71FB96EA7466}" dt="2021-10-27T15:39:38.387" v="187" actId="207"/>
        <pc:sldMkLst>
          <pc:docMk/>
          <pc:sldMk cId="449815828" sldId="259"/>
        </pc:sldMkLst>
        <pc:spChg chg="mod">
          <ac:chgData name="Dylan Blereau" userId="df5a2837-dc7c-41b6-8a28-4ef810bf84a1" providerId="ADAL" clId="{FCF6FFDE-E4B3-455F-AB65-71FB96EA7466}" dt="2021-10-27T15:39:34.037" v="186" actId="207"/>
          <ac:spMkLst>
            <pc:docMk/>
            <pc:sldMk cId="449815828" sldId="259"/>
            <ac:spMk id="2" creationId="{85943E9C-D641-487E-B46D-101098B6F2E6}"/>
          </ac:spMkLst>
        </pc:spChg>
        <pc:spChg chg="mod">
          <ac:chgData name="Dylan Blereau" userId="df5a2837-dc7c-41b6-8a28-4ef810bf84a1" providerId="ADAL" clId="{FCF6FFDE-E4B3-455F-AB65-71FB96EA7466}" dt="2021-10-27T15:39:38.387" v="187" actId="207"/>
          <ac:spMkLst>
            <pc:docMk/>
            <pc:sldMk cId="449815828" sldId="259"/>
            <ac:spMk id="3" creationId="{A09527E1-6139-4003-9BD7-E519DCDC46D0}"/>
          </ac:spMkLst>
        </pc:spChg>
        <pc:spChg chg="mod">
          <ac:chgData name="Dylan Blereau" userId="df5a2837-dc7c-41b6-8a28-4ef810bf84a1" providerId="ADAL" clId="{FCF6FFDE-E4B3-455F-AB65-71FB96EA7466}" dt="2021-10-27T15:39:06.989" v="185" actId="207"/>
          <ac:spMkLst>
            <pc:docMk/>
            <pc:sldMk cId="449815828" sldId="259"/>
            <ac:spMk id="6" creationId="{29110268-F313-4D5A-8769-EF246DF4855B}"/>
          </ac:spMkLst>
        </pc:spChg>
        <pc:spChg chg="del">
          <ac:chgData name="Dylan Blereau" userId="df5a2837-dc7c-41b6-8a28-4ef810bf84a1" providerId="ADAL" clId="{FCF6FFDE-E4B3-455F-AB65-71FB96EA7466}" dt="2021-10-27T15:13:01.782" v="46"/>
          <ac:spMkLst>
            <pc:docMk/>
            <pc:sldMk cId="449815828" sldId="259"/>
            <ac:spMk id="9" creationId="{9228552E-C8B1-4A80-8448-0787CE0FC704}"/>
          </ac:spMkLst>
        </pc:spChg>
        <pc:picChg chg="del">
          <ac:chgData name="Dylan Blereau" userId="df5a2837-dc7c-41b6-8a28-4ef810bf84a1" providerId="ADAL" clId="{FCF6FFDE-E4B3-455F-AB65-71FB96EA7466}" dt="2021-10-27T15:14:35.673" v="57" actId="478"/>
          <ac:picMkLst>
            <pc:docMk/>
            <pc:sldMk cId="449815828" sldId="259"/>
            <ac:picMk id="4" creationId="{A2B4ABF4-0AB1-4FBB-BD31-EB5588CB418A}"/>
          </ac:picMkLst>
        </pc:picChg>
      </pc:sldChg>
      <pc:sldChg chg="delSp modSp mod setBg modAnim delDesignElem">
        <pc:chgData name="Dylan Blereau" userId="df5a2837-dc7c-41b6-8a28-4ef810bf84a1" providerId="ADAL" clId="{FCF6FFDE-E4B3-455F-AB65-71FB96EA7466}" dt="2021-10-28T03:20:20.720" v="3848"/>
        <pc:sldMkLst>
          <pc:docMk/>
          <pc:sldMk cId="2457170652" sldId="260"/>
        </pc:sldMkLst>
        <pc:spChg chg="mod">
          <ac:chgData name="Dylan Blereau" userId="df5a2837-dc7c-41b6-8a28-4ef810bf84a1" providerId="ADAL" clId="{FCF6FFDE-E4B3-455F-AB65-71FB96EA7466}" dt="2021-10-27T15:38:00.939" v="178" actId="207"/>
          <ac:spMkLst>
            <pc:docMk/>
            <pc:sldMk cId="2457170652" sldId="260"/>
            <ac:spMk id="2" creationId="{5892BAD4-DC3F-488E-A2B8-19D6AD3CD9FE}"/>
          </ac:spMkLst>
        </pc:spChg>
        <pc:spChg chg="del">
          <ac:chgData name="Dylan Blereau" userId="df5a2837-dc7c-41b6-8a28-4ef810bf84a1" providerId="ADAL" clId="{FCF6FFDE-E4B3-455F-AB65-71FB96EA7466}" dt="2021-10-27T15:13:01.782" v="46"/>
          <ac:spMkLst>
            <pc:docMk/>
            <pc:sldMk cId="2457170652" sldId="260"/>
            <ac:spMk id="12" creationId="{9228552E-C8B1-4A80-8448-0787CE0FC704}"/>
          </ac:spMkLst>
        </pc:spChg>
        <pc:spChg chg="mod">
          <ac:chgData name="Dylan Blereau" userId="df5a2837-dc7c-41b6-8a28-4ef810bf84a1" providerId="ADAL" clId="{FCF6FFDE-E4B3-455F-AB65-71FB96EA7466}" dt="2021-10-27T15:38:08.512" v="179" actId="207"/>
          <ac:spMkLst>
            <pc:docMk/>
            <pc:sldMk cId="2457170652" sldId="260"/>
            <ac:spMk id="13" creationId="{4612E9E2-7D3A-4049-AADD-3A9F7EFFCFA3}"/>
          </ac:spMkLst>
        </pc:spChg>
        <pc:picChg chg="mod">
          <ac:chgData name="Dylan Blereau" userId="df5a2837-dc7c-41b6-8a28-4ef810bf84a1" providerId="ADAL" clId="{FCF6FFDE-E4B3-455F-AB65-71FB96EA7466}" dt="2021-10-27T15:15:04.388" v="63"/>
          <ac:picMkLst>
            <pc:docMk/>
            <pc:sldMk cId="2457170652" sldId="260"/>
            <ac:picMk id="4" creationId="{C11718DB-E6A6-44D2-92E4-023C44F97B2F}"/>
          </ac:picMkLst>
        </pc:picChg>
        <pc:picChg chg="del">
          <ac:chgData name="Dylan Blereau" userId="df5a2837-dc7c-41b6-8a28-4ef810bf84a1" providerId="ADAL" clId="{FCF6FFDE-E4B3-455F-AB65-71FB96EA7466}" dt="2021-10-27T15:14:42.254" v="59" actId="478"/>
          <ac:picMkLst>
            <pc:docMk/>
            <pc:sldMk cId="2457170652" sldId="260"/>
            <ac:picMk id="10" creationId="{1B51829F-58A9-415D-BD6D-B7BC4599D5BD}"/>
          </ac:picMkLst>
        </pc:picChg>
      </pc:sldChg>
      <pc:sldChg chg="addSp delSp modSp mod setBg delDesignElem">
        <pc:chgData name="Dylan Blereau" userId="df5a2837-dc7c-41b6-8a28-4ef810bf84a1" providerId="ADAL" clId="{FCF6FFDE-E4B3-455F-AB65-71FB96EA7466}" dt="2021-10-27T16:04:28.778" v="293" actId="1076"/>
        <pc:sldMkLst>
          <pc:docMk/>
          <pc:sldMk cId="3860310109" sldId="261"/>
        </pc:sldMkLst>
        <pc:spChg chg="mod">
          <ac:chgData name="Dylan Blereau" userId="df5a2837-dc7c-41b6-8a28-4ef810bf84a1" providerId="ADAL" clId="{FCF6FFDE-E4B3-455F-AB65-71FB96EA7466}" dt="2021-10-27T15:37:55.636" v="177" actId="207"/>
          <ac:spMkLst>
            <pc:docMk/>
            <pc:sldMk cId="3860310109" sldId="261"/>
            <ac:spMk id="2" creationId="{4B407DBA-2452-461C-A7E1-FEDC97448CB5}"/>
          </ac:spMkLst>
        </pc:spChg>
        <pc:spChg chg="mod">
          <ac:chgData name="Dylan Blereau" userId="df5a2837-dc7c-41b6-8a28-4ef810bf84a1" providerId="ADAL" clId="{FCF6FFDE-E4B3-455F-AB65-71FB96EA7466}" dt="2021-10-27T16:03:45.026" v="277" actId="20577"/>
          <ac:spMkLst>
            <pc:docMk/>
            <pc:sldMk cId="3860310109" sldId="261"/>
            <ac:spMk id="3" creationId="{8BA1CAD1-F23D-4218-BAC6-D567694065BF}"/>
          </ac:spMkLst>
        </pc:spChg>
        <pc:spChg chg="add mod">
          <ac:chgData name="Dylan Blereau" userId="df5a2837-dc7c-41b6-8a28-4ef810bf84a1" providerId="ADAL" clId="{FCF6FFDE-E4B3-455F-AB65-71FB96EA7466}" dt="2021-10-27T16:04:28.778" v="293" actId="1076"/>
          <ac:spMkLst>
            <pc:docMk/>
            <pc:sldMk cId="3860310109" sldId="261"/>
            <ac:spMk id="7" creationId="{B965CA28-549B-47A2-9585-C77A3A43E1F6}"/>
          </ac:spMkLst>
        </pc:spChg>
        <pc:spChg chg="del">
          <ac:chgData name="Dylan Blereau" userId="df5a2837-dc7c-41b6-8a28-4ef810bf84a1" providerId="ADAL" clId="{FCF6FFDE-E4B3-455F-AB65-71FB96EA7466}" dt="2021-10-27T15:13:01.782" v="46"/>
          <ac:spMkLst>
            <pc:docMk/>
            <pc:sldMk cId="3860310109" sldId="261"/>
            <ac:spMk id="9" creationId="{9228552E-C8B1-4A80-8448-0787CE0FC704}"/>
          </ac:spMkLst>
        </pc:spChg>
        <pc:picChg chg="del">
          <ac:chgData name="Dylan Blereau" userId="df5a2837-dc7c-41b6-8a28-4ef810bf84a1" providerId="ADAL" clId="{FCF6FFDE-E4B3-455F-AB65-71FB96EA7466}" dt="2021-10-27T15:14:44.663" v="60" actId="478"/>
          <ac:picMkLst>
            <pc:docMk/>
            <pc:sldMk cId="3860310109" sldId="261"/>
            <ac:picMk id="4" creationId="{1BAE4307-FBB1-4109-ACF7-2C8279A5CF78}"/>
          </ac:picMkLst>
        </pc:picChg>
        <pc:picChg chg="del mod">
          <ac:chgData name="Dylan Blereau" userId="df5a2837-dc7c-41b6-8a28-4ef810bf84a1" providerId="ADAL" clId="{FCF6FFDE-E4B3-455F-AB65-71FB96EA7466}" dt="2021-10-27T15:12:13.787" v="11" actId="478"/>
          <ac:picMkLst>
            <pc:docMk/>
            <pc:sldMk cId="3860310109" sldId="261"/>
            <ac:picMk id="6" creationId="{B711CDF7-F045-449A-979C-24BAED722580}"/>
          </ac:picMkLst>
        </pc:picChg>
      </pc:sldChg>
      <pc:sldChg chg="addSp delSp modSp mod setBg delDesignElem">
        <pc:chgData name="Dylan Blereau" userId="df5a2837-dc7c-41b6-8a28-4ef810bf84a1" providerId="ADAL" clId="{FCF6FFDE-E4B3-455F-AB65-71FB96EA7466}" dt="2021-10-27T15:37:46.458" v="175" actId="207"/>
        <pc:sldMkLst>
          <pc:docMk/>
          <pc:sldMk cId="270115061" sldId="263"/>
        </pc:sldMkLst>
        <pc:spChg chg="mod">
          <ac:chgData name="Dylan Blereau" userId="df5a2837-dc7c-41b6-8a28-4ef810bf84a1" providerId="ADAL" clId="{FCF6FFDE-E4B3-455F-AB65-71FB96EA7466}" dt="2021-10-27T15:37:46.458" v="175" actId="207"/>
          <ac:spMkLst>
            <pc:docMk/>
            <pc:sldMk cId="270115061" sldId="263"/>
            <ac:spMk id="2" creationId="{C94BE188-7332-4E59-A91E-BF8E9F3176B1}"/>
          </ac:spMkLst>
        </pc:spChg>
        <pc:spChg chg="add del mod">
          <ac:chgData name="Dylan Blereau" userId="df5a2837-dc7c-41b6-8a28-4ef810bf84a1" providerId="ADAL" clId="{FCF6FFDE-E4B3-455F-AB65-71FB96EA7466}" dt="2021-10-27T15:18:11.869" v="67" actId="478"/>
          <ac:spMkLst>
            <pc:docMk/>
            <pc:sldMk cId="270115061" sldId="263"/>
            <ac:spMk id="5" creationId="{F95FA8C0-F586-4108-AA10-982F0C2A5A34}"/>
          </ac:spMkLst>
        </pc:spChg>
        <pc:spChg chg="del">
          <ac:chgData name="Dylan Blereau" userId="df5a2837-dc7c-41b6-8a28-4ef810bf84a1" providerId="ADAL" clId="{FCF6FFDE-E4B3-455F-AB65-71FB96EA7466}" dt="2021-10-27T15:13:01.782" v="46"/>
          <ac:spMkLst>
            <pc:docMk/>
            <pc:sldMk cId="270115061" sldId="263"/>
            <ac:spMk id="9" creationId="{71B2258F-86CA-4D4D-8270-BC05FCDEBFB3}"/>
          </ac:spMkLst>
        </pc:spChg>
        <pc:picChg chg="del">
          <ac:chgData name="Dylan Blereau" userId="df5a2837-dc7c-41b6-8a28-4ef810bf84a1" providerId="ADAL" clId="{FCF6FFDE-E4B3-455F-AB65-71FB96EA7466}" dt="2021-10-27T15:18:04.138" v="65" actId="478"/>
          <ac:picMkLst>
            <pc:docMk/>
            <pc:sldMk cId="270115061" sldId="263"/>
            <ac:picMk id="4" creationId="{EDEB7D1F-D249-45F5-98B5-F1346CF5D71A}"/>
          </ac:picMkLst>
        </pc:picChg>
      </pc:sldChg>
      <pc:sldChg chg="delSp modSp mod setBg delDesignElem">
        <pc:chgData name="Dylan Blereau" userId="df5a2837-dc7c-41b6-8a28-4ef810bf84a1" providerId="ADAL" clId="{FCF6FFDE-E4B3-455F-AB65-71FB96EA7466}" dt="2021-10-28T02:49:00.780" v="3547" actId="20577"/>
        <pc:sldMkLst>
          <pc:docMk/>
          <pc:sldMk cId="1254357917" sldId="279"/>
        </pc:sldMkLst>
        <pc:spChg chg="mod">
          <ac:chgData name="Dylan Blereau" userId="df5a2837-dc7c-41b6-8a28-4ef810bf84a1" providerId="ADAL" clId="{FCF6FFDE-E4B3-455F-AB65-71FB96EA7466}" dt="2021-10-27T15:23:01.206" v="103" actId="207"/>
          <ac:spMkLst>
            <pc:docMk/>
            <pc:sldMk cId="1254357917" sldId="279"/>
            <ac:spMk id="2" creationId="{290D5DE4-2BD2-4649-8FE5-9C3D5A2C289E}"/>
          </ac:spMkLst>
        </pc:spChg>
        <pc:spChg chg="mod">
          <ac:chgData name="Dylan Blereau" userId="df5a2837-dc7c-41b6-8a28-4ef810bf84a1" providerId="ADAL" clId="{FCF6FFDE-E4B3-455F-AB65-71FB96EA7466}" dt="2021-10-28T02:49:00.780" v="3547" actId="20577"/>
          <ac:spMkLst>
            <pc:docMk/>
            <pc:sldMk cId="1254357917" sldId="279"/>
            <ac:spMk id="3" creationId="{660102BC-5DC4-4840-ADD4-FCC46EFBEAA8}"/>
          </ac:spMkLst>
        </pc:spChg>
        <pc:spChg chg="mod">
          <ac:chgData name="Dylan Blereau" userId="df5a2837-dc7c-41b6-8a28-4ef810bf84a1" providerId="ADAL" clId="{FCF6FFDE-E4B3-455F-AB65-71FB96EA7466}" dt="2021-10-27T15:23:28.369" v="107" actId="207"/>
          <ac:spMkLst>
            <pc:docMk/>
            <pc:sldMk cId="1254357917" sldId="279"/>
            <ac:spMk id="7" creationId="{CFC3C6D8-7F5A-471F-BC46-FE8F5B1273C1}"/>
          </ac:spMkLst>
        </pc:spChg>
        <pc:spChg chg="del">
          <ac:chgData name="Dylan Blereau" userId="df5a2837-dc7c-41b6-8a28-4ef810bf84a1" providerId="ADAL" clId="{FCF6FFDE-E4B3-455F-AB65-71FB96EA7466}" dt="2021-10-27T15:13:01.782" v="46"/>
          <ac:spMkLst>
            <pc:docMk/>
            <pc:sldMk cId="1254357917" sldId="279"/>
            <ac:spMk id="9" creationId="{C5E6CFF1-2F42-4E10-9A97-F116F46F53FE}"/>
          </ac:spMkLst>
        </pc:spChg>
        <pc:picChg chg="del">
          <ac:chgData name="Dylan Blereau" userId="df5a2837-dc7c-41b6-8a28-4ef810bf84a1" providerId="ADAL" clId="{FCF6FFDE-E4B3-455F-AB65-71FB96EA7466}" dt="2021-10-27T15:13:34.386" v="51" actId="478"/>
          <ac:picMkLst>
            <pc:docMk/>
            <pc:sldMk cId="1254357917" sldId="279"/>
            <ac:picMk id="8" creationId="{BF67BB2C-2B33-46B2-948C-CCFFB665ABD8}"/>
          </ac:picMkLst>
        </pc:picChg>
        <pc:cxnChg chg="del">
          <ac:chgData name="Dylan Blereau" userId="df5a2837-dc7c-41b6-8a28-4ef810bf84a1" providerId="ADAL" clId="{FCF6FFDE-E4B3-455F-AB65-71FB96EA7466}" dt="2021-10-27T15:13:01.782" v="46"/>
          <ac:cxnSpMkLst>
            <pc:docMk/>
            <pc:sldMk cId="1254357917" sldId="279"/>
            <ac:cxnSpMk id="11" creationId="{67182200-4859-4C8D-BCBB-55B245C28BA3}"/>
          </ac:cxnSpMkLst>
        </pc:cxnChg>
      </pc:sldChg>
      <pc:sldChg chg="delSp modSp mod setBg delDesignElem modNotesTx">
        <pc:chgData name="Dylan Blereau" userId="df5a2837-dc7c-41b6-8a28-4ef810bf84a1" providerId="ADAL" clId="{FCF6FFDE-E4B3-455F-AB65-71FB96EA7466}" dt="2021-10-27T17:46:13.203" v="3545" actId="20577"/>
        <pc:sldMkLst>
          <pc:docMk/>
          <pc:sldMk cId="3113209110" sldId="280"/>
        </pc:sldMkLst>
        <pc:spChg chg="mod">
          <ac:chgData name="Dylan Blereau" userId="df5a2837-dc7c-41b6-8a28-4ef810bf84a1" providerId="ADAL" clId="{FCF6FFDE-E4B3-455F-AB65-71FB96EA7466}" dt="2021-10-27T15:39:49.310" v="188" actId="207"/>
          <ac:spMkLst>
            <pc:docMk/>
            <pc:sldMk cId="3113209110" sldId="280"/>
            <ac:spMk id="2" creationId="{B9F34B79-34A1-46C4-B08A-7C739558B7F2}"/>
          </ac:spMkLst>
        </pc:spChg>
        <pc:spChg chg="mod">
          <ac:chgData name="Dylan Blereau" userId="df5a2837-dc7c-41b6-8a28-4ef810bf84a1" providerId="ADAL" clId="{FCF6FFDE-E4B3-455F-AB65-71FB96EA7466}" dt="2021-10-27T15:41:47.366" v="190" actId="207"/>
          <ac:spMkLst>
            <pc:docMk/>
            <pc:sldMk cId="3113209110" sldId="280"/>
            <ac:spMk id="6" creationId="{B94A2339-CEB2-4B53-B8CB-00B060F5F0C7}"/>
          </ac:spMkLst>
        </pc:spChg>
        <pc:spChg chg="mod">
          <ac:chgData name="Dylan Blereau" userId="df5a2837-dc7c-41b6-8a28-4ef810bf84a1" providerId="ADAL" clId="{FCF6FFDE-E4B3-455F-AB65-71FB96EA7466}" dt="2021-10-27T15:41:53.132" v="191" actId="207"/>
          <ac:spMkLst>
            <pc:docMk/>
            <pc:sldMk cId="3113209110" sldId="280"/>
            <ac:spMk id="7" creationId="{B867C50F-0BB0-42E1-9E83-1B1ECF31A459}"/>
          </ac:spMkLst>
        </pc:spChg>
        <pc:spChg chg="mod">
          <ac:chgData name="Dylan Blereau" userId="df5a2837-dc7c-41b6-8a28-4ef810bf84a1" providerId="ADAL" clId="{FCF6FFDE-E4B3-455F-AB65-71FB96EA7466}" dt="2021-10-27T15:41:56.336" v="192" actId="207"/>
          <ac:spMkLst>
            <pc:docMk/>
            <pc:sldMk cId="3113209110" sldId="280"/>
            <ac:spMk id="8" creationId="{DA235175-08D2-40D2-A6D9-D02EB5AFC184}"/>
          </ac:spMkLst>
        </pc:spChg>
        <pc:spChg chg="del">
          <ac:chgData name="Dylan Blereau" userId="df5a2837-dc7c-41b6-8a28-4ef810bf84a1" providerId="ADAL" clId="{FCF6FFDE-E4B3-455F-AB65-71FB96EA7466}" dt="2021-10-27T15:13:01.782" v="46"/>
          <ac:spMkLst>
            <pc:docMk/>
            <pc:sldMk cId="3113209110" sldId="280"/>
            <ac:spMk id="9" creationId="{9228552E-C8B1-4A80-8448-0787CE0FC704}"/>
          </ac:spMkLst>
        </pc:spChg>
        <pc:spChg chg="mod">
          <ac:chgData name="Dylan Blereau" userId="df5a2837-dc7c-41b6-8a28-4ef810bf84a1" providerId="ADAL" clId="{FCF6FFDE-E4B3-455F-AB65-71FB96EA7466}" dt="2021-10-27T15:42:09.799" v="194" actId="1076"/>
          <ac:spMkLst>
            <pc:docMk/>
            <pc:sldMk cId="3113209110" sldId="280"/>
            <ac:spMk id="13" creationId="{D87E51E1-345A-4058-B150-F78B207ED1CF}"/>
          </ac:spMkLst>
        </pc:spChg>
        <pc:picChg chg="del">
          <ac:chgData name="Dylan Blereau" userId="df5a2837-dc7c-41b6-8a28-4ef810bf84a1" providerId="ADAL" clId="{FCF6FFDE-E4B3-455F-AB65-71FB96EA7466}" dt="2021-10-27T15:14:31.141" v="56" actId="478"/>
          <ac:picMkLst>
            <pc:docMk/>
            <pc:sldMk cId="3113209110" sldId="280"/>
            <ac:picMk id="4" creationId="{4304A46F-BE94-46BD-A614-4BB4255DD639}"/>
          </ac:picMkLst>
        </pc:picChg>
      </pc:sldChg>
      <pc:sldChg chg="delSp modSp mod setBg delDesignElem modNotesTx">
        <pc:chgData name="Dylan Blereau" userId="df5a2837-dc7c-41b6-8a28-4ef810bf84a1" providerId="ADAL" clId="{FCF6FFDE-E4B3-455F-AB65-71FB96EA7466}" dt="2021-10-28T04:50:59.437" v="4226" actId="20577"/>
        <pc:sldMkLst>
          <pc:docMk/>
          <pc:sldMk cId="4052190363" sldId="281"/>
        </pc:sldMkLst>
        <pc:spChg chg="mod">
          <ac:chgData name="Dylan Blereau" userId="df5a2837-dc7c-41b6-8a28-4ef810bf84a1" providerId="ADAL" clId="{FCF6FFDE-E4B3-455F-AB65-71FB96EA7466}" dt="2021-10-27T15:42:26.208" v="197" actId="207"/>
          <ac:spMkLst>
            <pc:docMk/>
            <pc:sldMk cId="4052190363" sldId="281"/>
            <ac:spMk id="2" creationId="{9E0DB740-D12B-4820-BC7F-FDF7C0C05F49}"/>
          </ac:spMkLst>
        </pc:spChg>
        <pc:spChg chg="del">
          <ac:chgData name="Dylan Blereau" userId="df5a2837-dc7c-41b6-8a28-4ef810bf84a1" providerId="ADAL" clId="{FCF6FFDE-E4B3-455F-AB65-71FB96EA7466}" dt="2021-10-27T15:13:01.782" v="46"/>
          <ac:spMkLst>
            <pc:docMk/>
            <pc:sldMk cId="4052190363" sldId="281"/>
            <ac:spMk id="9" creationId="{9228552E-C8B1-4A80-8448-0787CE0FC704}"/>
          </ac:spMkLst>
        </pc:spChg>
        <pc:spChg chg="mod">
          <ac:chgData name="Dylan Blereau" userId="df5a2837-dc7c-41b6-8a28-4ef810bf84a1" providerId="ADAL" clId="{FCF6FFDE-E4B3-455F-AB65-71FB96EA7466}" dt="2021-10-27T15:42:23.836" v="196" actId="207"/>
          <ac:spMkLst>
            <pc:docMk/>
            <pc:sldMk cId="4052190363" sldId="281"/>
            <ac:spMk id="10" creationId="{A5A6AFFD-9675-491B-BD22-2DF3D867E0D3}"/>
          </ac:spMkLst>
        </pc:spChg>
        <pc:picChg chg="del">
          <ac:chgData name="Dylan Blereau" userId="df5a2837-dc7c-41b6-8a28-4ef810bf84a1" providerId="ADAL" clId="{FCF6FFDE-E4B3-455F-AB65-71FB96EA7466}" dt="2021-10-27T15:14:25.309" v="54" actId="478"/>
          <ac:picMkLst>
            <pc:docMk/>
            <pc:sldMk cId="4052190363" sldId="281"/>
            <ac:picMk id="4" creationId="{3810F352-585E-4AFA-921C-D258E9238A59}"/>
          </ac:picMkLst>
        </pc:picChg>
      </pc:sldChg>
      <pc:sldChg chg="delSp modSp mod setBg delDesignElem">
        <pc:chgData name="Dylan Blereau" userId="df5a2837-dc7c-41b6-8a28-4ef810bf84a1" providerId="ADAL" clId="{FCF6FFDE-E4B3-455F-AB65-71FB96EA7466}" dt="2021-10-27T15:38:58.635" v="184" actId="207"/>
        <pc:sldMkLst>
          <pc:docMk/>
          <pc:sldMk cId="3072805492" sldId="282"/>
        </pc:sldMkLst>
        <pc:spChg chg="mod">
          <ac:chgData name="Dylan Blereau" userId="df5a2837-dc7c-41b6-8a28-4ef810bf84a1" providerId="ADAL" clId="{FCF6FFDE-E4B3-455F-AB65-71FB96EA7466}" dt="2021-10-27T15:38:54.226" v="183" actId="207"/>
          <ac:spMkLst>
            <pc:docMk/>
            <pc:sldMk cId="3072805492" sldId="282"/>
            <ac:spMk id="2" creationId="{1165EF1F-44E8-49ED-BAB1-F1C86014E03A}"/>
          </ac:spMkLst>
        </pc:spChg>
        <pc:spChg chg="del">
          <ac:chgData name="Dylan Blereau" userId="df5a2837-dc7c-41b6-8a28-4ef810bf84a1" providerId="ADAL" clId="{FCF6FFDE-E4B3-455F-AB65-71FB96EA7466}" dt="2021-10-27T15:13:01.782" v="46"/>
          <ac:spMkLst>
            <pc:docMk/>
            <pc:sldMk cId="3072805492" sldId="282"/>
            <ac:spMk id="9" creationId="{9228552E-C8B1-4A80-8448-0787CE0FC704}"/>
          </ac:spMkLst>
        </pc:spChg>
        <pc:spChg chg="mod">
          <ac:chgData name="Dylan Blereau" userId="df5a2837-dc7c-41b6-8a28-4ef810bf84a1" providerId="ADAL" clId="{FCF6FFDE-E4B3-455F-AB65-71FB96EA7466}" dt="2021-10-27T15:38:47.895" v="181" actId="207"/>
          <ac:spMkLst>
            <pc:docMk/>
            <pc:sldMk cId="3072805492" sldId="282"/>
            <ac:spMk id="24" creationId="{F75554FB-7E57-4160-915C-4A7C63BC38DA}"/>
          </ac:spMkLst>
        </pc:spChg>
        <pc:spChg chg="mod">
          <ac:chgData name="Dylan Blereau" userId="df5a2837-dc7c-41b6-8a28-4ef810bf84a1" providerId="ADAL" clId="{FCF6FFDE-E4B3-455F-AB65-71FB96EA7466}" dt="2021-10-27T15:38:51.245" v="182" actId="207"/>
          <ac:spMkLst>
            <pc:docMk/>
            <pc:sldMk cId="3072805492" sldId="282"/>
            <ac:spMk id="25" creationId="{32A778C9-8F3F-401C-AE4B-857841099611}"/>
          </ac:spMkLst>
        </pc:spChg>
        <pc:spChg chg="mod">
          <ac:chgData name="Dylan Blereau" userId="df5a2837-dc7c-41b6-8a28-4ef810bf84a1" providerId="ADAL" clId="{FCF6FFDE-E4B3-455F-AB65-71FB96EA7466}" dt="2021-10-27T15:38:44.209" v="180" actId="207"/>
          <ac:spMkLst>
            <pc:docMk/>
            <pc:sldMk cId="3072805492" sldId="282"/>
            <ac:spMk id="27" creationId="{9FB7C085-FE4E-43B9-8EF3-50A371B8681D}"/>
          </ac:spMkLst>
        </pc:spChg>
        <pc:spChg chg="mod">
          <ac:chgData name="Dylan Blereau" userId="df5a2837-dc7c-41b6-8a28-4ef810bf84a1" providerId="ADAL" clId="{FCF6FFDE-E4B3-455F-AB65-71FB96EA7466}" dt="2021-10-27T15:38:58.635" v="184" actId="207"/>
          <ac:spMkLst>
            <pc:docMk/>
            <pc:sldMk cId="3072805492" sldId="282"/>
            <ac:spMk id="30" creationId="{743BE667-06BC-4F42-B59F-AA225166522B}"/>
          </ac:spMkLst>
        </pc:spChg>
        <pc:picChg chg="del">
          <ac:chgData name="Dylan Blereau" userId="df5a2837-dc7c-41b6-8a28-4ef810bf84a1" providerId="ADAL" clId="{FCF6FFDE-E4B3-455F-AB65-71FB96EA7466}" dt="2021-10-27T15:14:40.079" v="58" actId="478"/>
          <ac:picMkLst>
            <pc:docMk/>
            <pc:sldMk cId="3072805492" sldId="282"/>
            <ac:picMk id="4" creationId="{0DD96E4A-9C03-4CBE-8589-5C0F30E29338}"/>
          </ac:picMkLst>
        </pc:picChg>
      </pc:sldChg>
      <pc:sldChg chg="addSp delSp modSp mod setBg delDesignElem">
        <pc:chgData name="Dylan Blereau" userId="df5a2837-dc7c-41b6-8a28-4ef810bf84a1" providerId="ADAL" clId="{FCF6FFDE-E4B3-455F-AB65-71FB96EA7466}" dt="2021-10-27T15:36:46.893" v="174" actId="207"/>
        <pc:sldMkLst>
          <pc:docMk/>
          <pc:sldMk cId="3860641248" sldId="283"/>
        </pc:sldMkLst>
        <pc:spChg chg="add del mod">
          <ac:chgData name="Dylan Blereau" userId="df5a2837-dc7c-41b6-8a28-4ef810bf84a1" providerId="ADAL" clId="{FCF6FFDE-E4B3-455F-AB65-71FB96EA7466}" dt="2021-10-27T15:36:46.893" v="174" actId="207"/>
          <ac:spMkLst>
            <pc:docMk/>
            <pc:sldMk cId="3860641248" sldId="283"/>
            <ac:spMk id="2" creationId="{097BEA0F-6BD1-4267-9590-AD9BC5BD2DCF}"/>
          </ac:spMkLst>
        </pc:spChg>
        <pc:spChg chg="add del mod">
          <ac:chgData name="Dylan Blereau" userId="df5a2837-dc7c-41b6-8a28-4ef810bf84a1" providerId="ADAL" clId="{FCF6FFDE-E4B3-455F-AB65-71FB96EA7466}" dt="2021-10-27T15:36:25.303" v="171" actId="478"/>
          <ac:spMkLst>
            <pc:docMk/>
            <pc:sldMk cId="3860641248" sldId="283"/>
            <ac:spMk id="5" creationId="{271303AC-E367-4AC2-B457-50657F966EE5}"/>
          </ac:spMkLst>
        </pc:spChg>
        <pc:spChg chg="add del mod">
          <ac:chgData name="Dylan Blereau" userId="df5a2837-dc7c-41b6-8a28-4ef810bf84a1" providerId="ADAL" clId="{FCF6FFDE-E4B3-455F-AB65-71FB96EA7466}" dt="2021-10-27T15:36:20.677" v="169" actId="478"/>
          <ac:spMkLst>
            <pc:docMk/>
            <pc:sldMk cId="3860641248" sldId="283"/>
            <ac:spMk id="7" creationId="{2F03A470-F763-4F83-844D-82FAC79B09A8}"/>
          </ac:spMkLst>
        </pc:spChg>
        <pc:spChg chg="del">
          <ac:chgData name="Dylan Blereau" userId="df5a2837-dc7c-41b6-8a28-4ef810bf84a1" providerId="ADAL" clId="{FCF6FFDE-E4B3-455F-AB65-71FB96EA7466}" dt="2021-10-27T15:13:01.782" v="46"/>
          <ac:spMkLst>
            <pc:docMk/>
            <pc:sldMk cId="3860641248" sldId="283"/>
            <ac:spMk id="9" creationId="{71B2258F-86CA-4D4D-8270-BC05FCDEBFB3}"/>
          </ac:spMkLst>
        </pc:spChg>
        <pc:picChg chg="del mod">
          <ac:chgData name="Dylan Blereau" userId="df5a2837-dc7c-41b6-8a28-4ef810bf84a1" providerId="ADAL" clId="{FCF6FFDE-E4B3-455F-AB65-71FB96EA7466}" dt="2021-10-27T15:35:45.877" v="149" actId="478"/>
          <ac:picMkLst>
            <pc:docMk/>
            <pc:sldMk cId="3860641248" sldId="283"/>
            <ac:picMk id="4" creationId="{3FAE482E-9AFF-46F8-8A66-F9006433C431}"/>
          </ac:picMkLst>
        </pc:picChg>
      </pc:sldChg>
      <pc:sldChg chg="addSp delSp modSp mod setBg delDesignElem modNotesTx">
        <pc:chgData name="Dylan Blereau" userId="df5a2837-dc7c-41b6-8a28-4ef810bf84a1" providerId="ADAL" clId="{FCF6FFDE-E4B3-455F-AB65-71FB96EA7466}" dt="2021-10-28T04:42:34.043" v="4207" actId="20577"/>
        <pc:sldMkLst>
          <pc:docMk/>
          <pc:sldMk cId="224552653" sldId="284"/>
        </pc:sldMkLst>
        <pc:spChg chg="mod">
          <ac:chgData name="Dylan Blereau" userId="df5a2837-dc7c-41b6-8a28-4ef810bf84a1" providerId="ADAL" clId="{FCF6FFDE-E4B3-455F-AB65-71FB96EA7466}" dt="2021-10-27T15:42:05.998" v="193" actId="207"/>
          <ac:spMkLst>
            <pc:docMk/>
            <pc:sldMk cId="224552653" sldId="284"/>
            <ac:spMk id="2" creationId="{7B2DD79E-7721-4D28-996C-14323901C5A8}"/>
          </ac:spMkLst>
        </pc:spChg>
        <pc:spChg chg="del">
          <ac:chgData name="Dylan Blereau" userId="df5a2837-dc7c-41b6-8a28-4ef810bf84a1" providerId="ADAL" clId="{FCF6FFDE-E4B3-455F-AB65-71FB96EA7466}" dt="2021-10-27T15:10:50.714" v="3" actId="478"/>
          <ac:spMkLst>
            <pc:docMk/>
            <pc:sldMk cId="224552653" sldId="284"/>
            <ac:spMk id="3" creationId="{0B171330-8F16-4076-A603-8A03C32068FB}"/>
          </ac:spMkLst>
        </pc:spChg>
        <pc:spChg chg="del">
          <ac:chgData name="Dylan Blereau" userId="df5a2837-dc7c-41b6-8a28-4ef810bf84a1" providerId="ADAL" clId="{FCF6FFDE-E4B3-455F-AB65-71FB96EA7466}" dt="2021-10-27T15:13:01.782" v="46"/>
          <ac:spMkLst>
            <pc:docMk/>
            <pc:sldMk cId="224552653" sldId="284"/>
            <ac:spMk id="9" creationId="{9228552E-C8B1-4A80-8448-0787CE0FC704}"/>
          </ac:spMkLst>
        </pc:spChg>
        <pc:spChg chg="add mod">
          <ac:chgData name="Dylan Blereau" userId="df5a2837-dc7c-41b6-8a28-4ef810bf84a1" providerId="ADAL" clId="{FCF6FFDE-E4B3-455F-AB65-71FB96EA7466}" dt="2021-10-27T15:42:13.958" v="195"/>
          <ac:spMkLst>
            <pc:docMk/>
            <pc:sldMk cId="224552653" sldId="284"/>
            <ac:spMk id="11" creationId="{C740FA00-7456-4D55-BF38-78E54B012E3B}"/>
          </ac:spMkLst>
        </pc:spChg>
        <pc:graphicFrameChg chg="mod modGraphic">
          <ac:chgData name="Dylan Blereau" userId="df5a2837-dc7c-41b6-8a28-4ef810bf84a1" providerId="ADAL" clId="{FCF6FFDE-E4B3-455F-AB65-71FB96EA7466}" dt="2021-10-27T15:10:54.947" v="4" actId="14100"/>
          <ac:graphicFrameMkLst>
            <pc:docMk/>
            <pc:sldMk cId="224552653" sldId="284"/>
            <ac:graphicFrameMk id="7" creationId="{85765B64-B317-4558-925B-9534AC47D7A4}"/>
          </ac:graphicFrameMkLst>
        </pc:graphicFrameChg>
        <pc:picChg chg="del mod">
          <ac:chgData name="Dylan Blereau" userId="df5a2837-dc7c-41b6-8a28-4ef810bf84a1" providerId="ADAL" clId="{FCF6FFDE-E4B3-455F-AB65-71FB96EA7466}" dt="2021-10-27T15:14:21.055" v="53" actId="478"/>
          <ac:picMkLst>
            <pc:docMk/>
            <pc:sldMk cId="224552653" sldId="284"/>
            <ac:picMk id="4" creationId="{99A0CECD-723C-47F5-993B-CD75736575A2}"/>
          </ac:picMkLst>
        </pc:picChg>
        <pc:picChg chg="del">
          <ac:chgData name="Dylan Blereau" userId="df5a2837-dc7c-41b6-8a28-4ef810bf84a1" providerId="ADAL" clId="{FCF6FFDE-E4B3-455F-AB65-71FB96EA7466}" dt="2021-10-27T15:10:45.498" v="1" actId="478"/>
          <ac:picMkLst>
            <pc:docMk/>
            <pc:sldMk cId="224552653" sldId="284"/>
            <ac:picMk id="6" creationId="{17165AA2-C29E-4C7A-824F-2169A178F2B0}"/>
          </ac:picMkLst>
        </pc:picChg>
        <pc:picChg chg="mod">
          <ac:chgData name="Dylan Blereau" userId="df5a2837-dc7c-41b6-8a28-4ef810bf84a1" providerId="ADAL" clId="{FCF6FFDE-E4B3-455F-AB65-71FB96EA7466}" dt="2021-10-27T15:11:00.201" v="8" actId="1076"/>
          <ac:picMkLst>
            <pc:docMk/>
            <pc:sldMk cId="224552653" sldId="284"/>
            <ac:picMk id="10" creationId="{2162157D-DA3A-4E92-BC17-C4B67F226263}"/>
          </ac:picMkLst>
        </pc:picChg>
      </pc:sldChg>
      <pc:sldChg chg="addSp delSp modSp mod setBg delDesignElem modNotesTx">
        <pc:chgData name="Dylan Blereau" userId="df5a2837-dc7c-41b6-8a28-4ef810bf84a1" providerId="ADAL" clId="{FCF6FFDE-E4B3-455F-AB65-71FB96EA7466}" dt="2021-10-28T03:46:05.058" v="3855"/>
        <pc:sldMkLst>
          <pc:docMk/>
          <pc:sldMk cId="740640042" sldId="285"/>
        </pc:sldMkLst>
        <pc:spChg chg="mod">
          <ac:chgData name="Dylan Blereau" userId="df5a2837-dc7c-41b6-8a28-4ef810bf84a1" providerId="ADAL" clId="{FCF6FFDE-E4B3-455F-AB65-71FB96EA7466}" dt="2021-10-27T15:52:56.195" v="260" actId="20577"/>
          <ac:spMkLst>
            <pc:docMk/>
            <pc:sldMk cId="740640042" sldId="285"/>
            <ac:spMk id="2" creationId="{318B0DA3-F70D-495D-ADB2-CC6F98DF5A97}"/>
          </ac:spMkLst>
        </pc:spChg>
        <pc:spChg chg="del">
          <ac:chgData name="Dylan Blereau" userId="df5a2837-dc7c-41b6-8a28-4ef810bf84a1" providerId="ADAL" clId="{FCF6FFDE-E4B3-455F-AB65-71FB96EA7466}" dt="2021-10-27T15:13:01.782" v="46"/>
          <ac:spMkLst>
            <pc:docMk/>
            <pc:sldMk cId="740640042" sldId="285"/>
            <ac:spMk id="6" creationId="{9228552E-C8B1-4A80-8448-0787CE0FC704}"/>
          </ac:spMkLst>
        </pc:spChg>
        <pc:spChg chg="mod">
          <ac:chgData name="Dylan Blereau" userId="df5a2837-dc7c-41b6-8a28-4ef810bf84a1" providerId="ADAL" clId="{FCF6FFDE-E4B3-455F-AB65-71FB96EA7466}" dt="2021-10-27T15:21:21.736" v="95" actId="207"/>
          <ac:spMkLst>
            <pc:docMk/>
            <pc:sldMk cId="740640042" sldId="285"/>
            <ac:spMk id="7" creationId="{423ADC21-F5D5-494E-8E49-75052BE835DC}"/>
          </ac:spMkLst>
        </pc:spChg>
        <pc:spChg chg="mod">
          <ac:chgData name="Dylan Blereau" userId="df5a2837-dc7c-41b6-8a28-4ef810bf84a1" providerId="ADAL" clId="{FCF6FFDE-E4B3-455F-AB65-71FB96EA7466}" dt="2021-10-27T15:21:37.243" v="99" actId="207"/>
          <ac:spMkLst>
            <pc:docMk/>
            <pc:sldMk cId="740640042" sldId="285"/>
            <ac:spMk id="18" creationId="{392CC233-BEE5-4666-B01A-D4D72A41778E}"/>
          </ac:spMkLst>
        </pc:spChg>
        <pc:spChg chg="mod">
          <ac:chgData name="Dylan Blereau" userId="df5a2837-dc7c-41b6-8a28-4ef810bf84a1" providerId="ADAL" clId="{FCF6FFDE-E4B3-455F-AB65-71FB96EA7466}" dt="2021-10-27T15:21:45.400" v="101" actId="207"/>
          <ac:spMkLst>
            <pc:docMk/>
            <pc:sldMk cId="740640042" sldId="285"/>
            <ac:spMk id="19" creationId="{09D6922C-D7BE-429A-AE27-0F02B307077F}"/>
          </ac:spMkLst>
        </pc:spChg>
        <pc:spChg chg="mod">
          <ac:chgData name="Dylan Blereau" userId="df5a2837-dc7c-41b6-8a28-4ef810bf84a1" providerId="ADAL" clId="{FCF6FFDE-E4B3-455F-AB65-71FB96EA7466}" dt="2021-10-27T15:21:42.105" v="100" actId="207"/>
          <ac:spMkLst>
            <pc:docMk/>
            <pc:sldMk cId="740640042" sldId="285"/>
            <ac:spMk id="20" creationId="{48671688-4F08-4FA4-B865-C28296C528E8}"/>
          </ac:spMkLst>
        </pc:spChg>
        <pc:spChg chg="mod">
          <ac:chgData name="Dylan Blereau" userId="df5a2837-dc7c-41b6-8a28-4ef810bf84a1" providerId="ADAL" clId="{FCF6FFDE-E4B3-455F-AB65-71FB96EA7466}" dt="2021-10-28T03:17:24.360" v="3687" actId="1076"/>
          <ac:spMkLst>
            <pc:docMk/>
            <pc:sldMk cId="740640042" sldId="285"/>
            <ac:spMk id="21" creationId="{80013374-1EB4-4CC7-9787-DDC4D0E31966}"/>
          </ac:spMkLst>
        </pc:spChg>
        <pc:spChg chg="mod">
          <ac:chgData name="Dylan Blereau" userId="df5a2837-dc7c-41b6-8a28-4ef810bf84a1" providerId="ADAL" clId="{FCF6FFDE-E4B3-455F-AB65-71FB96EA7466}" dt="2021-10-28T03:17:39.749" v="3689" actId="1076"/>
          <ac:spMkLst>
            <pc:docMk/>
            <pc:sldMk cId="740640042" sldId="285"/>
            <ac:spMk id="22" creationId="{829B3617-014F-4258-B304-00D3C124E7A4}"/>
          </ac:spMkLst>
        </pc:spChg>
        <pc:spChg chg="add mod">
          <ac:chgData name="Dylan Blereau" userId="df5a2837-dc7c-41b6-8a28-4ef810bf84a1" providerId="ADAL" clId="{FCF6FFDE-E4B3-455F-AB65-71FB96EA7466}" dt="2021-10-28T03:46:05.058" v="3855"/>
          <ac:spMkLst>
            <pc:docMk/>
            <pc:sldMk cId="740640042" sldId="285"/>
            <ac:spMk id="23" creationId="{FAC17C9A-3A24-436F-9BA5-ED0F7E5F412E}"/>
          </ac:spMkLst>
        </pc:spChg>
        <pc:spChg chg="add del mod">
          <ac:chgData name="Dylan Blereau" userId="df5a2837-dc7c-41b6-8a28-4ef810bf84a1" providerId="ADAL" clId="{FCF6FFDE-E4B3-455F-AB65-71FB96EA7466}" dt="2021-10-28T03:46:04.150" v="3854" actId="478"/>
          <ac:spMkLst>
            <pc:docMk/>
            <pc:sldMk cId="740640042" sldId="285"/>
            <ac:spMk id="24" creationId="{8E7F538F-C685-46E5-9FBF-345BC68B896E}"/>
          </ac:spMkLst>
        </pc:spChg>
        <pc:spChg chg="add mod">
          <ac:chgData name="Dylan Blereau" userId="df5a2837-dc7c-41b6-8a28-4ef810bf84a1" providerId="ADAL" clId="{FCF6FFDE-E4B3-455F-AB65-71FB96EA7466}" dt="2021-10-27T15:48:23.088" v="213" actId="1076"/>
          <ac:spMkLst>
            <pc:docMk/>
            <pc:sldMk cId="740640042" sldId="285"/>
            <ac:spMk id="26" creationId="{C9962562-7681-4D62-A1EA-B48490F17235}"/>
          </ac:spMkLst>
        </pc:spChg>
        <pc:spChg chg="add del mod">
          <ac:chgData name="Dylan Blereau" userId="df5a2837-dc7c-41b6-8a28-4ef810bf84a1" providerId="ADAL" clId="{FCF6FFDE-E4B3-455F-AB65-71FB96EA7466}" dt="2021-10-27T15:48:10.235" v="209" actId="478"/>
          <ac:spMkLst>
            <pc:docMk/>
            <pc:sldMk cId="740640042" sldId="285"/>
            <ac:spMk id="28" creationId="{AE096BA1-0E39-45FF-88E5-1EB170C59B6A}"/>
          </ac:spMkLst>
        </pc:spChg>
        <pc:spChg chg="add mod">
          <ac:chgData name="Dylan Blereau" userId="df5a2837-dc7c-41b6-8a28-4ef810bf84a1" providerId="ADAL" clId="{FCF6FFDE-E4B3-455F-AB65-71FB96EA7466}" dt="2021-10-27T15:48:29.037" v="216" actId="1076"/>
          <ac:spMkLst>
            <pc:docMk/>
            <pc:sldMk cId="740640042" sldId="285"/>
            <ac:spMk id="30" creationId="{72F15A48-82CA-4CAD-9319-E340B42F0B23}"/>
          </ac:spMkLst>
        </pc:spChg>
        <pc:spChg chg="add del mod">
          <ac:chgData name="Dylan Blereau" userId="df5a2837-dc7c-41b6-8a28-4ef810bf84a1" providerId="ADAL" clId="{FCF6FFDE-E4B3-455F-AB65-71FB96EA7466}" dt="2021-10-27T15:48:11.856" v="210" actId="478"/>
          <ac:spMkLst>
            <pc:docMk/>
            <pc:sldMk cId="740640042" sldId="285"/>
            <ac:spMk id="33" creationId="{571CED82-5778-4A12-A3AB-76C3E23884D0}"/>
          </ac:spMkLst>
        </pc:spChg>
        <pc:picChg chg="del mod">
          <ac:chgData name="Dylan Blereau" userId="df5a2837-dc7c-41b6-8a28-4ef810bf84a1" providerId="ADAL" clId="{FCF6FFDE-E4B3-455F-AB65-71FB96EA7466}" dt="2021-10-27T15:13:32.218" v="50" actId="478"/>
          <ac:picMkLst>
            <pc:docMk/>
            <pc:sldMk cId="740640042" sldId="285"/>
            <ac:picMk id="23" creationId="{D21C3958-E337-4680-9770-192774117D6B}"/>
          </ac:picMkLst>
        </pc:picChg>
        <pc:picChg chg="add del mod">
          <ac:chgData name="Dylan Blereau" userId="df5a2837-dc7c-41b6-8a28-4ef810bf84a1" providerId="ADAL" clId="{FCF6FFDE-E4B3-455F-AB65-71FB96EA7466}" dt="2021-10-27T15:48:17.034" v="212" actId="478"/>
          <ac:picMkLst>
            <pc:docMk/>
            <pc:sldMk cId="740640042" sldId="285"/>
            <ac:picMk id="25" creationId="{426472C2-84AA-4CF5-9100-645DC2F125E4}"/>
          </ac:picMkLst>
        </pc:picChg>
        <pc:picChg chg="add del mod">
          <ac:chgData name="Dylan Blereau" userId="df5a2837-dc7c-41b6-8a28-4ef810bf84a1" providerId="ADAL" clId="{FCF6FFDE-E4B3-455F-AB65-71FB96EA7466}" dt="2021-10-27T15:48:08.635" v="208" actId="478"/>
          <ac:picMkLst>
            <pc:docMk/>
            <pc:sldMk cId="740640042" sldId="285"/>
            <ac:picMk id="27" creationId="{BAD08376-A9F4-447C-B577-6EAB615A724C}"/>
          </ac:picMkLst>
        </pc:picChg>
        <pc:picChg chg="add del mod">
          <ac:chgData name="Dylan Blereau" userId="df5a2837-dc7c-41b6-8a28-4ef810bf84a1" providerId="ADAL" clId="{FCF6FFDE-E4B3-455F-AB65-71FB96EA7466}" dt="2021-10-27T15:48:26.197" v="215" actId="478"/>
          <ac:picMkLst>
            <pc:docMk/>
            <pc:sldMk cId="740640042" sldId="285"/>
            <ac:picMk id="29" creationId="{55AE601A-65AA-4886-B37D-9BD97EFDBB3E}"/>
          </ac:picMkLst>
        </pc:picChg>
        <pc:picChg chg="add mod">
          <ac:chgData name="Dylan Blereau" userId="df5a2837-dc7c-41b6-8a28-4ef810bf84a1" providerId="ADAL" clId="{FCF6FFDE-E4B3-455F-AB65-71FB96EA7466}" dt="2021-10-27T15:48:16.231" v="211" actId="1076"/>
          <ac:picMkLst>
            <pc:docMk/>
            <pc:sldMk cId="740640042" sldId="285"/>
            <ac:picMk id="31" creationId="{2F850B7E-932B-469B-AED5-B9DD82305E25}"/>
          </ac:picMkLst>
        </pc:picChg>
        <pc:picChg chg="add mod">
          <ac:chgData name="Dylan Blereau" userId="df5a2837-dc7c-41b6-8a28-4ef810bf84a1" providerId="ADAL" clId="{FCF6FFDE-E4B3-455F-AB65-71FB96EA7466}" dt="2021-10-27T15:48:25.118" v="214" actId="1076"/>
          <ac:picMkLst>
            <pc:docMk/>
            <pc:sldMk cId="740640042" sldId="285"/>
            <ac:picMk id="32" creationId="{086845B1-CAC4-434B-B647-8DC82E3FDAF3}"/>
          </ac:picMkLst>
        </pc:picChg>
        <pc:picChg chg="mod">
          <ac:chgData name="Dylan Blereau" userId="df5a2837-dc7c-41b6-8a28-4ef810bf84a1" providerId="ADAL" clId="{FCF6FFDE-E4B3-455F-AB65-71FB96EA7466}" dt="2021-10-28T03:17:39.749" v="3689" actId="1076"/>
          <ac:picMkLst>
            <pc:docMk/>
            <pc:sldMk cId="740640042" sldId="285"/>
            <ac:picMk id="1027" creationId="{E40E7EFC-C5C1-4977-9222-860CB823B83A}"/>
          </ac:picMkLst>
        </pc:picChg>
        <pc:picChg chg="mod">
          <ac:chgData name="Dylan Blereau" userId="df5a2837-dc7c-41b6-8a28-4ef810bf84a1" providerId="ADAL" clId="{FCF6FFDE-E4B3-455F-AB65-71FB96EA7466}" dt="2021-10-28T03:17:24.360" v="3687" actId="1076"/>
          <ac:picMkLst>
            <pc:docMk/>
            <pc:sldMk cId="740640042" sldId="285"/>
            <ac:picMk id="1028" creationId="{A9141D0B-780A-4556-9BF7-C904318FA090}"/>
          </ac:picMkLst>
        </pc:picChg>
        <pc:picChg chg="mod">
          <ac:chgData name="Dylan Blereau" userId="df5a2837-dc7c-41b6-8a28-4ef810bf84a1" providerId="ADAL" clId="{FCF6FFDE-E4B3-455F-AB65-71FB96EA7466}" dt="2021-10-27T15:21:32.180" v="98" actId="1076"/>
          <ac:picMkLst>
            <pc:docMk/>
            <pc:sldMk cId="740640042" sldId="285"/>
            <ac:picMk id="1031" creationId="{7F7E0AAA-0BD7-4E3A-B4EF-935C353FEE3C}"/>
          </ac:picMkLst>
        </pc:picChg>
        <pc:picChg chg="del">
          <ac:chgData name="Dylan Blereau" userId="df5a2837-dc7c-41b6-8a28-4ef810bf84a1" providerId="ADAL" clId="{FCF6FFDE-E4B3-455F-AB65-71FB96EA7466}" dt="2021-10-27T15:43:30.977" v="199" actId="478"/>
          <ac:picMkLst>
            <pc:docMk/>
            <pc:sldMk cId="740640042" sldId="285"/>
            <ac:picMk id="1032" creationId="{F9A8B8E7-23E6-444D-9080-8485617DF333}"/>
          </ac:picMkLst>
        </pc:picChg>
        <pc:picChg chg="del mod">
          <ac:chgData name="Dylan Blereau" userId="df5a2837-dc7c-41b6-8a28-4ef810bf84a1" providerId="ADAL" clId="{FCF6FFDE-E4B3-455F-AB65-71FB96EA7466}" dt="2021-10-27T15:43:33.600" v="201" actId="478"/>
          <ac:picMkLst>
            <pc:docMk/>
            <pc:sldMk cId="740640042" sldId="285"/>
            <ac:picMk id="1033" creationId="{271098CC-27B3-48E3-85DF-137FA4274172}"/>
          </ac:picMkLst>
        </pc:picChg>
      </pc:sldChg>
      <pc:sldChg chg="modSp setBg">
        <pc:chgData name="Dylan Blereau" userId="df5a2837-dc7c-41b6-8a28-4ef810bf84a1" providerId="ADAL" clId="{FCF6FFDE-E4B3-455F-AB65-71FB96EA7466}" dt="2021-10-27T15:27:53.344" v="142"/>
        <pc:sldMkLst>
          <pc:docMk/>
          <pc:sldMk cId="2227197705" sldId="286"/>
        </pc:sldMkLst>
        <pc:spChg chg="mod">
          <ac:chgData name="Dylan Blereau" userId="df5a2837-dc7c-41b6-8a28-4ef810bf84a1" providerId="ADAL" clId="{FCF6FFDE-E4B3-455F-AB65-71FB96EA7466}" dt="2021-10-27T15:15:04.388" v="63"/>
          <ac:spMkLst>
            <pc:docMk/>
            <pc:sldMk cId="2227197705" sldId="286"/>
            <ac:spMk id="2" creationId="{38F888F8-6EB0-4E14-B4D6-C8FE6314A94C}"/>
          </ac:spMkLst>
        </pc:spChg>
      </pc:sldChg>
      <pc:sldChg chg="delSp modSp mod setBg modAnim delDesignElem">
        <pc:chgData name="Dylan Blereau" userId="df5a2837-dc7c-41b6-8a28-4ef810bf84a1" providerId="ADAL" clId="{FCF6FFDE-E4B3-455F-AB65-71FB96EA7466}" dt="2021-10-28T03:20:10.530" v="3847"/>
        <pc:sldMkLst>
          <pc:docMk/>
          <pc:sldMk cId="3850448029" sldId="287"/>
        </pc:sldMkLst>
        <pc:spChg chg="mod">
          <ac:chgData name="Dylan Blereau" userId="df5a2837-dc7c-41b6-8a28-4ef810bf84a1" providerId="ADAL" clId="{FCF6FFDE-E4B3-455F-AB65-71FB96EA7466}" dt="2021-10-27T15:26:22.017" v="128" actId="207"/>
          <ac:spMkLst>
            <pc:docMk/>
            <pc:sldMk cId="3850448029" sldId="287"/>
            <ac:spMk id="2" creationId="{D1BED0C4-E050-4F21-AB65-EF5DCAEDA980}"/>
          </ac:spMkLst>
        </pc:spChg>
        <pc:spChg chg="mod">
          <ac:chgData name="Dylan Blereau" userId="df5a2837-dc7c-41b6-8a28-4ef810bf84a1" providerId="ADAL" clId="{FCF6FFDE-E4B3-455F-AB65-71FB96EA7466}" dt="2021-10-27T15:26:25.380" v="129" actId="207"/>
          <ac:spMkLst>
            <pc:docMk/>
            <pc:sldMk cId="3850448029" sldId="287"/>
            <ac:spMk id="7" creationId="{F4709FCE-B0FC-43B1-8B35-666CABA75F48}"/>
          </ac:spMkLst>
        </pc:spChg>
        <pc:spChg chg="mod">
          <ac:chgData name="Dylan Blereau" userId="df5a2837-dc7c-41b6-8a28-4ef810bf84a1" providerId="ADAL" clId="{FCF6FFDE-E4B3-455F-AB65-71FB96EA7466}" dt="2021-10-27T15:53:36.407" v="261" actId="1076"/>
          <ac:spMkLst>
            <pc:docMk/>
            <pc:sldMk cId="3850448029" sldId="287"/>
            <ac:spMk id="8" creationId="{9792B937-BF27-4CE8-A5A0-8CD562D73BC5}"/>
          </ac:spMkLst>
        </pc:spChg>
        <pc:spChg chg="del">
          <ac:chgData name="Dylan Blereau" userId="df5a2837-dc7c-41b6-8a28-4ef810bf84a1" providerId="ADAL" clId="{FCF6FFDE-E4B3-455F-AB65-71FB96EA7466}" dt="2021-10-27T15:13:01.782" v="46"/>
          <ac:spMkLst>
            <pc:docMk/>
            <pc:sldMk cId="3850448029" sldId="287"/>
            <ac:spMk id="9" creationId="{9228552E-C8B1-4A80-8448-0787CE0FC704}"/>
          </ac:spMkLst>
        </pc:spChg>
        <pc:picChg chg="del">
          <ac:chgData name="Dylan Blereau" userId="df5a2837-dc7c-41b6-8a28-4ef810bf84a1" providerId="ADAL" clId="{FCF6FFDE-E4B3-455F-AB65-71FB96EA7466}" dt="2021-10-27T15:14:28.471" v="55" actId="478"/>
          <ac:picMkLst>
            <pc:docMk/>
            <pc:sldMk cId="3850448029" sldId="287"/>
            <ac:picMk id="10" creationId="{2476D0BA-3B76-4340-A8C6-A55098BC074B}"/>
          </ac:picMkLst>
        </pc:picChg>
        <pc:picChg chg="mod">
          <ac:chgData name="Dylan Blereau" userId="df5a2837-dc7c-41b6-8a28-4ef810bf84a1" providerId="ADAL" clId="{FCF6FFDE-E4B3-455F-AB65-71FB96EA7466}" dt="2021-10-27T15:53:37.057" v="262" actId="1076"/>
          <ac:picMkLst>
            <pc:docMk/>
            <pc:sldMk cId="3850448029" sldId="287"/>
            <ac:picMk id="11" creationId="{EC951D36-518D-42E0-8C5F-FB9C2680718D}"/>
          </ac:picMkLst>
        </pc:picChg>
      </pc:sldChg>
      <pc:sldChg chg="addSp delSp modSp new mod setBg modNotesTx">
        <pc:chgData name="Dylan Blereau" userId="df5a2837-dc7c-41b6-8a28-4ef810bf84a1" providerId="ADAL" clId="{FCF6FFDE-E4B3-455F-AB65-71FB96EA7466}" dt="2021-10-28T03:34:59.801" v="3853" actId="20577"/>
        <pc:sldMkLst>
          <pc:docMk/>
          <pc:sldMk cId="1616662187" sldId="288"/>
        </pc:sldMkLst>
        <pc:spChg chg="mod">
          <ac:chgData name="Dylan Blereau" userId="df5a2837-dc7c-41b6-8a28-4ef810bf84a1" providerId="ADAL" clId="{FCF6FFDE-E4B3-455F-AB65-71FB96EA7466}" dt="2021-10-27T16:51:38.904" v="1395" actId="1076"/>
          <ac:spMkLst>
            <pc:docMk/>
            <pc:sldMk cId="1616662187" sldId="288"/>
            <ac:spMk id="2" creationId="{981AC8B1-DC7E-4C59-960A-F99043BB062F}"/>
          </ac:spMkLst>
        </pc:spChg>
        <pc:spChg chg="del mod">
          <ac:chgData name="Dylan Blereau" userId="df5a2837-dc7c-41b6-8a28-4ef810bf84a1" providerId="ADAL" clId="{FCF6FFDE-E4B3-455F-AB65-71FB96EA7466}" dt="2021-10-27T16:51:27.018" v="1393" actId="478"/>
          <ac:spMkLst>
            <pc:docMk/>
            <pc:sldMk cId="1616662187" sldId="288"/>
            <ac:spMk id="3" creationId="{83E79A48-9007-4924-B85C-648B892A6A69}"/>
          </ac:spMkLst>
        </pc:spChg>
        <pc:graphicFrameChg chg="add mod">
          <ac:chgData name="Dylan Blereau" userId="df5a2837-dc7c-41b6-8a28-4ef810bf84a1" providerId="ADAL" clId="{FCF6FFDE-E4B3-455F-AB65-71FB96EA7466}" dt="2021-10-27T16:51:33.383" v="1394" actId="1076"/>
          <ac:graphicFrameMkLst>
            <pc:docMk/>
            <pc:sldMk cId="1616662187" sldId="288"/>
            <ac:graphicFrameMk id="4" creationId="{0E67495A-BEED-4991-9E13-55FA33CC6A1E}"/>
          </ac:graphicFrameMkLst>
        </pc:graphicFrameChg>
      </pc:sldChg>
    </pc:docChg>
  </pc:docChgLst>
  <pc:docChgLst>
    <pc:chgData name="Christopher Logan" userId="45154771-6512-4cd5-b936-ade35fd640ab" providerId="ADAL" clId="{0E004EE0-E389-4D5A-96F7-5E773D090388}"/>
    <pc:docChg chg="undo custSel modSld">
      <pc:chgData name="Christopher Logan" userId="45154771-6512-4cd5-b936-ade35fd640ab" providerId="ADAL" clId="{0E004EE0-E389-4D5A-96F7-5E773D090388}" dt="2021-10-28T22:54:59.525" v="561"/>
      <pc:docMkLst>
        <pc:docMk/>
      </pc:docMkLst>
      <pc:sldChg chg="modSp mod">
        <pc:chgData name="Christopher Logan" userId="45154771-6512-4cd5-b936-ade35fd640ab" providerId="ADAL" clId="{0E004EE0-E389-4D5A-96F7-5E773D090388}" dt="2021-10-25T21:23:16.203" v="73" actId="20577"/>
        <pc:sldMkLst>
          <pc:docMk/>
          <pc:sldMk cId="109857222" sldId="256"/>
        </pc:sldMkLst>
        <pc:spChg chg="mod">
          <ac:chgData name="Christopher Logan" userId="45154771-6512-4cd5-b936-ade35fd640ab" providerId="ADAL" clId="{0E004EE0-E389-4D5A-96F7-5E773D090388}" dt="2021-10-25T21:22:58.135" v="46" actId="20577"/>
          <ac:spMkLst>
            <pc:docMk/>
            <pc:sldMk cId="109857222" sldId="256"/>
            <ac:spMk id="2" creationId="{00000000-0000-0000-0000-000000000000}"/>
          </ac:spMkLst>
        </pc:spChg>
        <pc:spChg chg="mod">
          <ac:chgData name="Christopher Logan" userId="45154771-6512-4cd5-b936-ade35fd640ab" providerId="ADAL" clId="{0E004EE0-E389-4D5A-96F7-5E773D090388}" dt="2021-10-25T21:23:16.203" v="73" actId="20577"/>
          <ac:spMkLst>
            <pc:docMk/>
            <pc:sldMk cId="109857222" sldId="256"/>
            <ac:spMk id="3" creationId="{00000000-0000-0000-0000-000000000000}"/>
          </ac:spMkLst>
        </pc:spChg>
      </pc:sldChg>
      <pc:sldChg chg="modSp mod">
        <pc:chgData name="Christopher Logan" userId="45154771-6512-4cd5-b936-ade35fd640ab" providerId="ADAL" clId="{0E004EE0-E389-4D5A-96F7-5E773D090388}" dt="2021-10-27T23:39:34.186" v="558" actId="20577"/>
        <pc:sldMkLst>
          <pc:docMk/>
          <pc:sldMk cId="449815828" sldId="259"/>
        </pc:sldMkLst>
        <pc:spChg chg="mod">
          <ac:chgData name="Christopher Logan" userId="45154771-6512-4cd5-b936-ade35fd640ab" providerId="ADAL" clId="{0E004EE0-E389-4D5A-96F7-5E773D090388}" dt="2021-10-27T23:39:34.186" v="558" actId="20577"/>
          <ac:spMkLst>
            <pc:docMk/>
            <pc:sldMk cId="449815828" sldId="259"/>
            <ac:spMk id="3" creationId="{A09527E1-6139-4003-9BD7-E519DCDC46D0}"/>
          </ac:spMkLst>
        </pc:spChg>
      </pc:sldChg>
      <pc:sldChg chg="addSp delSp modSp mod modAnim">
        <pc:chgData name="Christopher Logan" userId="45154771-6512-4cd5-b936-ade35fd640ab" providerId="ADAL" clId="{0E004EE0-E389-4D5A-96F7-5E773D090388}" dt="2021-10-27T23:36:44.002" v="76"/>
        <pc:sldMkLst>
          <pc:docMk/>
          <pc:sldMk cId="2457170652" sldId="260"/>
        </pc:sldMkLst>
        <pc:spChg chg="del">
          <ac:chgData name="Christopher Logan" userId="45154771-6512-4cd5-b936-ade35fd640ab" providerId="ADAL" clId="{0E004EE0-E389-4D5A-96F7-5E773D090388}" dt="2021-10-27T23:36:21.970" v="74"/>
          <ac:spMkLst>
            <pc:docMk/>
            <pc:sldMk cId="2457170652" sldId="260"/>
            <ac:spMk id="3" creationId="{4578772C-1798-4D89-A9D4-90A5A94639A2}"/>
          </ac:spMkLst>
        </pc:spChg>
        <pc:picChg chg="add mod">
          <ac:chgData name="Christopher Logan" userId="45154771-6512-4cd5-b936-ade35fd640ab" providerId="ADAL" clId="{0E004EE0-E389-4D5A-96F7-5E773D090388}" dt="2021-10-27T23:36:21.970" v="74"/>
          <ac:picMkLst>
            <pc:docMk/>
            <pc:sldMk cId="2457170652" sldId="260"/>
            <ac:picMk id="4" creationId="{C11718DB-E6A6-44D2-92E4-023C44F97B2F}"/>
          </ac:picMkLst>
        </pc:picChg>
        <pc:picChg chg="mod">
          <ac:chgData name="Christopher Logan" userId="45154771-6512-4cd5-b936-ade35fd640ab" providerId="ADAL" clId="{0E004EE0-E389-4D5A-96F7-5E773D090388}" dt="2021-10-27T23:36:22.893" v="75" actId="1076"/>
          <ac:picMkLst>
            <pc:docMk/>
            <pc:sldMk cId="2457170652" sldId="260"/>
            <ac:picMk id="10" creationId="{1B51829F-58A9-415D-BD6D-B7BC4599D5BD}"/>
          </ac:picMkLst>
        </pc:picChg>
      </pc:sldChg>
      <pc:sldChg chg="addSp delSp modSp">
        <pc:chgData name="Christopher Logan" userId="45154771-6512-4cd5-b936-ade35fd640ab" providerId="ADAL" clId="{0E004EE0-E389-4D5A-96F7-5E773D090388}" dt="2021-10-28T22:54:59.525" v="561"/>
        <pc:sldMkLst>
          <pc:docMk/>
          <pc:sldMk cId="2227197705" sldId="286"/>
        </pc:sldMkLst>
        <pc:spChg chg="add del mod">
          <ac:chgData name="Christopher Logan" userId="45154771-6512-4cd5-b936-ade35fd640ab" providerId="ADAL" clId="{0E004EE0-E389-4D5A-96F7-5E773D090388}" dt="2021-10-28T22:54:52.056" v="560"/>
          <ac:spMkLst>
            <pc:docMk/>
            <pc:sldMk cId="2227197705" sldId="286"/>
            <ac:spMk id="4" creationId="{F527BBD4-CED0-4B9C-8E4A-42D2411FFEC0}"/>
          </ac:spMkLst>
        </pc:spChg>
        <pc:spChg chg="add mod">
          <ac:chgData name="Christopher Logan" userId="45154771-6512-4cd5-b936-ade35fd640ab" providerId="ADAL" clId="{0E004EE0-E389-4D5A-96F7-5E773D090388}" dt="2021-10-28T22:54:59.525" v="561"/>
          <ac:spMkLst>
            <pc:docMk/>
            <pc:sldMk cId="2227197705" sldId="286"/>
            <ac:spMk id="5" creationId="{0A91C2D9-186C-47A3-974D-86B4CFEF4B9F}"/>
          </ac:spMkLst>
        </pc:spChg>
      </pc:sldChg>
    </pc:docChg>
  </pc:docChgLst>
  <pc:docChgLst>
    <pc:chgData name="Christopher Logan" userId="S::33430279@student.murdoch.edu.au::45154771-6512-4cd5-b936-ade35fd640ab" providerId="AD" clId="Web-{078F5470-1E25-6A09-514F-E316C694BAE3}"/>
    <pc:docChg chg="modSld">
      <pc:chgData name="Christopher Logan" userId="S::33430279@student.murdoch.edu.au::45154771-6512-4cd5-b936-ade35fd640ab" providerId="AD" clId="Web-{078F5470-1E25-6A09-514F-E316C694BAE3}" dt="2021-10-27T12:49:12.696" v="12" actId="20577"/>
      <pc:docMkLst>
        <pc:docMk/>
      </pc:docMkLst>
      <pc:sldChg chg="modSp">
        <pc:chgData name="Christopher Logan" userId="S::33430279@student.murdoch.edu.au::45154771-6512-4cd5-b936-ade35fd640ab" providerId="AD" clId="Web-{078F5470-1E25-6A09-514F-E316C694BAE3}" dt="2021-10-27T12:49:12.696" v="12" actId="20577"/>
        <pc:sldMkLst>
          <pc:docMk/>
          <pc:sldMk cId="449815828" sldId="259"/>
        </pc:sldMkLst>
        <pc:spChg chg="mod">
          <ac:chgData name="Christopher Logan" userId="S::33430279@student.murdoch.edu.au::45154771-6512-4cd5-b936-ade35fd640ab" providerId="AD" clId="Web-{078F5470-1E25-6A09-514F-E316C694BAE3}" dt="2021-10-27T12:48:52.055" v="7" actId="20577"/>
          <ac:spMkLst>
            <pc:docMk/>
            <pc:sldMk cId="449815828" sldId="259"/>
            <ac:spMk id="2" creationId="{85943E9C-D641-487E-B46D-101098B6F2E6}"/>
          </ac:spMkLst>
        </pc:spChg>
        <pc:spChg chg="mod">
          <ac:chgData name="Christopher Logan" userId="S::33430279@student.murdoch.edu.au::45154771-6512-4cd5-b936-ade35fd640ab" providerId="AD" clId="Web-{078F5470-1E25-6A09-514F-E316C694BAE3}" dt="2021-10-27T12:49:12.696" v="12" actId="20577"/>
          <ac:spMkLst>
            <pc:docMk/>
            <pc:sldMk cId="449815828" sldId="259"/>
            <ac:spMk id="3" creationId="{A09527E1-6139-4003-9BD7-E519DCDC46D0}"/>
          </ac:spMkLst>
        </pc:spChg>
      </pc:sldChg>
    </pc:docChg>
  </pc:docChgLst>
  <pc:docChgLst>
    <pc:chgData name="Christopher Logan" userId="45154771-6512-4cd5-b936-ade35fd640ab" providerId="ADAL" clId="{56A30539-2E19-4683-9A2E-717FC5967AB7}"/>
    <pc:docChg chg="undo custSel addSld delSld modSld sldOrd modMainMaster">
      <pc:chgData name="Christopher Logan" userId="45154771-6512-4cd5-b936-ade35fd640ab" providerId="ADAL" clId="{56A30539-2E19-4683-9A2E-717FC5967AB7}" dt="2021-10-28T03:30:10.242" v="1060" actId="403"/>
      <pc:docMkLst>
        <pc:docMk/>
      </pc:docMkLst>
      <pc:sldChg chg="setBg">
        <pc:chgData name="Christopher Logan" userId="45154771-6512-4cd5-b936-ade35fd640ab" providerId="ADAL" clId="{56A30539-2E19-4683-9A2E-717FC5967AB7}" dt="2021-10-28T03:27:40.102" v="990"/>
        <pc:sldMkLst>
          <pc:docMk/>
          <pc:sldMk cId="109857222" sldId="256"/>
        </pc:sldMkLst>
      </pc:sldChg>
      <pc:sldChg chg="modSp setBg">
        <pc:chgData name="Christopher Logan" userId="45154771-6512-4cd5-b936-ade35fd640ab" providerId="ADAL" clId="{56A30539-2E19-4683-9A2E-717FC5967AB7}" dt="2021-10-28T03:27:40.102" v="990"/>
        <pc:sldMkLst>
          <pc:docMk/>
          <pc:sldMk cId="3814412083" sldId="257"/>
        </pc:sldMkLst>
        <pc:spChg chg="mod">
          <ac:chgData name="Christopher Logan" userId="45154771-6512-4cd5-b936-ade35fd640ab" providerId="ADAL" clId="{56A30539-2E19-4683-9A2E-717FC5967AB7}" dt="2021-10-28T03:27:17.522" v="989"/>
          <ac:spMkLst>
            <pc:docMk/>
            <pc:sldMk cId="3814412083" sldId="257"/>
            <ac:spMk id="2" creationId="{D1BED0C4-E050-4F21-AB65-EF5DCAEDA980}"/>
          </ac:spMkLst>
        </pc:spChg>
        <pc:picChg chg="mod">
          <ac:chgData name="Christopher Logan" userId="45154771-6512-4cd5-b936-ade35fd640ab" providerId="ADAL" clId="{56A30539-2E19-4683-9A2E-717FC5967AB7}" dt="2021-10-28T03:27:17.522" v="989"/>
          <ac:picMkLst>
            <pc:docMk/>
            <pc:sldMk cId="3814412083" sldId="257"/>
            <ac:picMk id="5" creationId="{CC29CD72-F1A0-4D4F-99AD-2CD4CAD43E10}"/>
          </ac:picMkLst>
        </pc:picChg>
      </pc:sldChg>
      <pc:sldChg chg="addSp delSp modSp mod setBg setClrOvrMap delDesignElem">
        <pc:chgData name="Christopher Logan" userId="45154771-6512-4cd5-b936-ade35fd640ab" providerId="ADAL" clId="{56A30539-2E19-4683-9A2E-717FC5967AB7}" dt="2021-10-28T03:27:40.102" v="990"/>
        <pc:sldMkLst>
          <pc:docMk/>
          <pc:sldMk cId="449815828" sldId="259"/>
        </pc:sldMkLst>
        <pc:spChg chg="mod">
          <ac:chgData name="Christopher Logan" userId="45154771-6512-4cd5-b936-ade35fd640ab" providerId="ADAL" clId="{56A30539-2E19-4683-9A2E-717FC5967AB7}" dt="2021-10-27T16:51:25.061" v="435" actId="26606"/>
          <ac:spMkLst>
            <pc:docMk/>
            <pc:sldMk cId="449815828" sldId="259"/>
            <ac:spMk id="2" creationId="{85943E9C-D641-487E-B46D-101098B6F2E6}"/>
          </ac:spMkLst>
        </pc:spChg>
        <pc:spChg chg="del mod">
          <ac:chgData name="Christopher Logan" userId="45154771-6512-4cd5-b936-ade35fd640ab" providerId="ADAL" clId="{56A30539-2E19-4683-9A2E-717FC5967AB7}" dt="2021-10-27T16:48:10.728" v="210" actId="478"/>
          <ac:spMkLst>
            <pc:docMk/>
            <pc:sldMk cId="449815828" sldId="259"/>
            <ac:spMk id="3" creationId="{A09527E1-6139-4003-9BD7-E519DCDC46D0}"/>
          </ac:spMkLst>
        </pc:spChg>
        <pc:spChg chg="del mod">
          <ac:chgData name="Christopher Logan" userId="45154771-6512-4cd5-b936-ade35fd640ab" providerId="ADAL" clId="{56A30539-2E19-4683-9A2E-717FC5967AB7}" dt="2021-10-27T16:52:10.395" v="441" actId="478"/>
          <ac:spMkLst>
            <pc:docMk/>
            <pc:sldMk cId="449815828" sldId="259"/>
            <ac:spMk id="6" creationId="{29110268-F313-4D5A-8769-EF246DF4855B}"/>
          </ac:spMkLst>
        </pc:spChg>
        <pc:spChg chg="add del mod">
          <ac:chgData name="Christopher Logan" userId="45154771-6512-4cd5-b936-ade35fd640ab" providerId="ADAL" clId="{56A30539-2E19-4683-9A2E-717FC5967AB7}" dt="2021-10-27T16:48:12.875" v="211" actId="478"/>
          <ac:spMkLst>
            <pc:docMk/>
            <pc:sldMk cId="449815828" sldId="259"/>
            <ac:spMk id="10" creationId="{C36EF337-EECD-4349-8C0A-C89897498793}"/>
          </ac:spMkLst>
        </pc:spChg>
        <pc:spChg chg="add del">
          <ac:chgData name="Christopher Logan" userId="45154771-6512-4cd5-b936-ade35fd640ab" providerId="ADAL" clId="{56A30539-2E19-4683-9A2E-717FC5967AB7}" dt="2021-10-27T16:50:53.850" v="406" actId="26606"/>
          <ac:spMkLst>
            <pc:docMk/>
            <pc:sldMk cId="449815828" sldId="259"/>
            <ac:spMk id="11" creationId="{A3BAF07C-C39E-42EB-BB22-8D46691D9735}"/>
          </ac:spMkLst>
        </pc:spChg>
        <pc:spChg chg="add del">
          <ac:chgData name="Christopher Logan" userId="45154771-6512-4cd5-b936-ade35fd640ab" providerId="ADAL" clId="{56A30539-2E19-4683-9A2E-717FC5967AB7}" dt="2021-10-27T16:51:16.668" v="424" actId="26606"/>
          <ac:spMkLst>
            <pc:docMk/>
            <pc:sldMk cId="449815828" sldId="259"/>
            <ac:spMk id="19" creationId="{53E5B1A8-3AC9-4BD1-9BBC-78CA94F2D1BA}"/>
          </ac:spMkLst>
        </pc:spChg>
        <pc:spChg chg="add del">
          <ac:chgData name="Christopher Logan" userId="45154771-6512-4cd5-b936-ade35fd640ab" providerId="ADAL" clId="{56A30539-2E19-4683-9A2E-717FC5967AB7}" dt="2021-10-27T16:50:53.850" v="406" actId="26606"/>
          <ac:spMkLst>
            <pc:docMk/>
            <pc:sldMk cId="449815828" sldId="259"/>
            <ac:spMk id="34" creationId="{44C110BA-81E8-4247-853A-5F2B93E92E46}"/>
          </ac:spMkLst>
        </pc:spChg>
        <pc:spChg chg="add del">
          <ac:chgData name="Christopher Logan" userId="45154771-6512-4cd5-b936-ade35fd640ab" providerId="ADAL" clId="{56A30539-2E19-4683-9A2E-717FC5967AB7}" dt="2021-10-27T16:50:55.045" v="408" actId="26606"/>
          <ac:spMkLst>
            <pc:docMk/>
            <pc:sldMk cId="449815828" sldId="259"/>
            <ac:spMk id="36" creationId="{2B566528-1B12-4246-9431-5C2D7D081168}"/>
          </ac:spMkLst>
        </pc:spChg>
        <pc:spChg chg="add del">
          <ac:chgData name="Christopher Logan" userId="45154771-6512-4cd5-b936-ade35fd640ab" providerId="ADAL" clId="{56A30539-2E19-4683-9A2E-717FC5967AB7}" dt="2021-10-27T16:50:55.790" v="410" actId="26606"/>
          <ac:spMkLst>
            <pc:docMk/>
            <pc:sldMk cId="449815828" sldId="259"/>
            <ac:spMk id="39" creationId="{2B566528-1B12-4246-9431-5C2D7D081168}"/>
          </ac:spMkLst>
        </pc:spChg>
        <pc:spChg chg="add del">
          <ac:chgData name="Christopher Logan" userId="45154771-6512-4cd5-b936-ade35fd640ab" providerId="ADAL" clId="{56A30539-2E19-4683-9A2E-717FC5967AB7}" dt="2021-10-27T16:50:56.541" v="412" actId="26606"/>
          <ac:spMkLst>
            <pc:docMk/>
            <pc:sldMk cId="449815828" sldId="259"/>
            <ac:spMk id="47" creationId="{A2679492-7988-4050-9056-542444452411}"/>
          </ac:spMkLst>
        </pc:spChg>
        <pc:spChg chg="add del">
          <ac:chgData name="Christopher Logan" userId="45154771-6512-4cd5-b936-ade35fd640ab" providerId="ADAL" clId="{56A30539-2E19-4683-9A2E-717FC5967AB7}" dt="2021-10-27T16:50:56.541" v="412" actId="26606"/>
          <ac:spMkLst>
            <pc:docMk/>
            <pc:sldMk cId="449815828" sldId="259"/>
            <ac:spMk id="48" creationId="{B091B163-7D61-4891-ABCF-5C13D9C418D0}"/>
          </ac:spMkLst>
        </pc:spChg>
        <pc:spChg chg="add del">
          <ac:chgData name="Christopher Logan" userId="45154771-6512-4cd5-b936-ade35fd640ab" providerId="ADAL" clId="{56A30539-2E19-4683-9A2E-717FC5967AB7}" dt="2021-10-27T16:51:02.542" v="414" actId="26606"/>
          <ac:spMkLst>
            <pc:docMk/>
            <pc:sldMk cId="449815828" sldId="259"/>
            <ac:spMk id="50" creationId="{42A5316D-ED2F-4F89-B4B4-8D9240B1A348}"/>
          </ac:spMkLst>
        </pc:spChg>
        <pc:spChg chg="add del">
          <ac:chgData name="Christopher Logan" userId="45154771-6512-4cd5-b936-ade35fd640ab" providerId="ADAL" clId="{56A30539-2E19-4683-9A2E-717FC5967AB7}" dt="2021-10-27T16:51:05.452" v="416" actId="26606"/>
          <ac:spMkLst>
            <pc:docMk/>
            <pc:sldMk cId="449815828" sldId="259"/>
            <ac:spMk id="52" creationId="{DD38EE57-B708-47C9-A4A4-E25F09FAB029}"/>
          </ac:spMkLst>
        </pc:spChg>
        <pc:spChg chg="add del">
          <ac:chgData name="Christopher Logan" userId="45154771-6512-4cd5-b936-ade35fd640ab" providerId="ADAL" clId="{56A30539-2E19-4683-9A2E-717FC5967AB7}" dt="2021-10-27T16:51:12.030" v="418" actId="26606"/>
          <ac:spMkLst>
            <pc:docMk/>
            <pc:sldMk cId="449815828" sldId="259"/>
            <ac:spMk id="57" creationId="{1A95671B-3CC6-4792-9114-B74FAEA224E6}"/>
          </ac:spMkLst>
        </pc:spChg>
        <pc:spChg chg="add del">
          <ac:chgData name="Christopher Logan" userId="45154771-6512-4cd5-b936-ade35fd640ab" providerId="ADAL" clId="{56A30539-2E19-4683-9A2E-717FC5967AB7}" dt="2021-10-27T16:51:13.834" v="420" actId="26606"/>
          <ac:spMkLst>
            <pc:docMk/>
            <pc:sldMk cId="449815828" sldId="259"/>
            <ac:spMk id="59" creationId="{A3BAF07C-C39E-42EB-BB22-8D46691D9735}"/>
          </ac:spMkLst>
        </pc:spChg>
        <pc:spChg chg="add del">
          <ac:chgData name="Christopher Logan" userId="45154771-6512-4cd5-b936-ade35fd640ab" providerId="ADAL" clId="{56A30539-2E19-4683-9A2E-717FC5967AB7}" dt="2021-10-27T16:51:13.834" v="420" actId="26606"/>
          <ac:spMkLst>
            <pc:docMk/>
            <pc:sldMk cId="449815828" sldId="259"/>
            <ac:spMk id="63" creationId="{44C110BA-81E8-4247-853A-5F2B93E92E46}"/>
          </ac:spMkLst>
        </pc:spChg>
        <pc:spChg chg="add del">
          <ac:chgData name="Christopher Logan" userId="45154771-6512-4cd5-b936-ade35fd640ab" providerId="ADAL" clId="{56A30539-2E19-4683-9A2E-717FC5967AB7}" dt="2021-10-27T16:51:15.097" v="422" actId="26606"/>
          <ac:spMkLst>
            <pc:docMk/>
            <pc:sldMk cId="449815828" sldId="259"/>
            <ac:spMk id="65" creationId="{2550BE34-C2B8-49B8-8519-67A8CAD51AE9}"/>
          </ac:spMkLst>
        </pc:spChg>
        <pc:spChg chg="add del">
          <ac:chgData name="Christopher Logan" userId="45154771-6512-4cd5-b936-ade35fd640ab" providerId="ADAL" clId="{56A30539-2E19-4683-9A2E-717FC5967AB7}" dt="2021-10-27T16:51:15.097" v="422" actId="26606"/>
          <ac:spMkLst>
            <pc:docMk/>
            <pc:sldMk cId="449815828" sldId="259"/>
            <ac:spMk id="66" creationId="{A7457DD9-5A45-400A-AB4B-4B4EDECA25F1}"/>
          </ac:spMkLst>
        </pc:spChg>
        <pc:spChg chg="add del">
          <ac:chgData name="Christopher Logan" userId="45154771-6512-4cd5-b936-ade35fd640ab" providerId="ADAL" clId="{56A30539-2E19-4683-9A2E-717FC5967AB7}" dt="2021-10-27T16:51:15.097" v="422" actId="26606"/>
          <ac:spMkLst>
            <pc:docMk/>
            <pc:sldMk cId="449815828" sldId="259"/>
            <ac:spMk id="67" creationId="{441CF7D6-A660-431A-B0BB-140A0D5556B6}"/>
          </ac:spMkLst>
        </pc:spChg>
        <pc:spChg chg="add del">
          <ac:chgData name="Christopher Logan" userId="45154771-6512-4cd5-b936-ade35fd640ab" providerId="ADAL" clId="{56A30539-2E19-4683-9A2E-717FC5967AB7}" dt="2021-10-27T16:51:15.097" v="422" actId="26606"/>
          <ac:spMkLst>
            <pc:docMk/>
            <pc:sldMk cId="449815828" sldId="259"/>
            <ac:spMk id="68" creationId="{0570A85B-3810-4F95-97B0-CBF4CCDB381C}"/>
          </ac:spMkLst>
        </pc:spChg>
        <pc:spChg chg="add del">
          <ac:chgData name="Christopher Logan" userId="45154771-6512-4cd5-b936-ade35fd640ab" providerId="ADAL" clId="{56A30539-2E19-4683-9A2E-717FC5967AB7}" dt="2021-10-27T16:51:16.668" v="424" actId="26606"/>
          <ac:spMkLst>
            <pc:docMk/>
            <pc:sldMk cId="449815828" sldId="259"/>
            <ac:spMk id="70" creationId="{1B15ED52-F352-441B-82BF-E0EA34836D08}"/>
          </ac:spMkLst>
        </pc:spChg>
        <pc:spChg chg="add del">
          <ac:chgData name="Christopher Logan" userId="45154771-6512-4cd5-b936-ade35fd640ab" providerId="ADAL" clId="{56A30539-2E19-4683-9A2E-717FC5967AB7}" dt="2021-10-27T16:51:16.668" v="424" actId="26606"/>
          <ac:spMkLst>
            <pc:docMk/>
            <pc:sldMk cId="449815828" sldId="259"/>
            <ac:spMk id="71" creationId="{3B2E3793-BFE6-45A2-9B7B-E18844431C99}"/>
          </ac:spMkLst>
        </pc:spChg>
        <pc:spChg chg="add del">
          <ac:chgData name="Christopher Logan" userId="45154771-6512-4cd5-b936-ade35fd640ab" providerId="ADAL" clId="{56A30539-2E19-4683-9A2E-717FC5967AB7}" dt="2021-10-27T16:51:16.668" v="424" actId="26606"/>
          <ac:spMkLst>
            <pc:docMk/>
            <pc:sldMk cId="449815828" sldId="259"/>
            <ac:spMk id="72" creationId="{BC4C4868-CB8F-4AF9-9CDB-8108F2C19B67}"/>
          </ac:spMkLst>
        </pc:spChg>
        <pc:spChg chg="add del">
          <ac:chgData name="Christopher Logan" userId="45154771-6512-4cd5-b936-ade35fd640ab" providerId="ADAL" clId="{56A30539-2E19-4683-9A2E-717FC5967AB7}" dt="2021-10-27T16:51:16.668" v="424" actId="26606"/>
          <ac:spMkLst>
            <pc:docMk/>
            <pc:sldMk cId="449815828" sldId="259"/>
            <ac:spMk id="73" creationId="{375E0459-6403-40CD-989D-56A4407CA12E}"/>
          </ac:spMkLst>
        </pc:spChg>
        <pc:spChg chg="add del">
          <ac:chgData name="Christopher Logan" userId="45154771-6512-4cd5-b936-ade35fd640ab" providerId="ADAL" clId="{56A30539-2E19-4683-9A2E-717FC5967AB7}" dt="2021-10-27T16:51:20.508" v="426" actId="26606"/>
          <ac:spMkLst>
            <pc:docMk/>
            <pc:sldMk cId="449815828" sldId="259"/>
            <ac:spMk id="75" creationId="{1A95671B-3CC6-4792-9114-B74FAEA224E6}"/>
          </ac:spMkLst>
        </pc:spChg>
        <pc:spChg chg="add del">
          <ac:chgData name="Christopher Logan" userId="45154771-6512-4cd5-b936-ade35fd640ab" providerId="ADAL" clId="{56A30539-2E19-4683-9A2E-717FC5967AB7}" dt="2021-10-27T16:51:21.518" v="428" actId="26606"/>
          <ac:spMkLst>
            <pc:docMk/>
            <pc:sldMk cId="449815828" sldId="259"/>
            <ac:spMk id="77" creationId="{1B15ED52-F352-441B-82BF-E0EA34836D08}"/>
          </ac:spMkLst>
        </pc:spChg>
        <pc:spChg chg="add del">
          <ac:chgData name="Christopher Logan" userId="45154771-6512-4cd5-b936-ade35fd640ab" providerId="ADAL" clId="{56A30539-2E19-4683-9A2E-717FC5967AB7}" dt="2021-10-27T16:51:21.518" v="428" actId="26606"/>
          <ac:spMkLst>
            <pc:docMk/>
            <pc:sldMk cId="449815828" sldId="259"/>
            <ac:spMk id="78" creationId="{3B2E3793-BFE6-45A2-9B7B-E18844431C99}"/>
          </ac:spMkLst>
        </pc:spChg>
        <pc:spChg chg="add del">
          <ac:chgData name="Christopher Logan" userId="45154771-6512-4cd5-b936-ade35fd640ab" providerId="ADAL" clId="{56A30539-2E19-4683-9A2E-717FC5967AB7}" dt="2021-10-27T16:51:21.518" v="428" actId="26606"/>
          <ac:spMkLst>
            <pc:docMk/>
            <pc:sldMk cId="449815828" sldId="259"/>
            <ac:spMk id="79" creationId="{BC4C4868-CB8F-4AF9-9CDB-8108F2C19B67}"/>
          </ac:spMkLst>
        </pc:spChg>
        <pc:spChg chg="add del">
          <ac:chgData name="Christopher Logan" userId="45154771-6512-4cd5-b936-ade35fd640ab" providerId="ADAL" clId="{56A30539-2E19-4683-9A2E-717FC5967AB7}" dt="2021-10-27T16:51:21.518" v="428" actId="26606"/>
          <ac:spMkLst>
            <pc:docMk/>
            <pc:sldMk cId="449815828" sldId="259"/>
            <ac:spMk id="80" creationId="{375E0459-6403-40CD-989D-56A4407CA12E}"/>
          </ac:spMkLst>
        </pc:spChg>
        <pc:spChg chg="add del">
          <ac:chgData name="Christopher Logan" userId="45154771-6512-4cd5-b936-ade35fd640ab" providerId="ADAL" clId="{56A30539-2E19-4683-9A2E-717FC5967AB7}" dt="2021-10-27T16:51:21.518" v="428" actId="26606"/>
          <ac:spMkLst>
            <pc:docMk/>
            <pc:sldMk cId="449815828" sldId="259"/>
            <ac:spMk id="81" creationId="{53E5B1A8-3AC9-4BD1-9BBC-78CA94F2D1BA}"/>
          </ac:spMkLst>
        </pc:spChg>
        <pc:spChg chg="add mod">
          <ac:chgData name="Christopher Logan" userId="45154771-6512-4cd5-b936-ade35fd640ab" providerId="ADAL" clId="{56A30539-2E19-4683-9A2E-717FC5967AB7}" dt="2021-10-27T16:52:06.997" v="440" actId="207"/>
          <ac:spMkLst>
            <pc:docMk/>
            <pc:sldMk cId="449815828" sldId="259"/>
            <ac:spMk id="82" creationId="{C7F0F5EB-F41D-4476-8CEB-1DFEE9B75BC8}"/>
          </ac:spMkLst>
        </pc:spChg>
        <pc:spChg chg="add del">
          <ac:chgData name="Christopher Logan" userId="45154771-6512-4cd5-b936-ade35fd640ab" providerId="ADAL" clId="{56A30539-2E19-4683-9A2E-717FC5967AB7}" dt="2021-10-27T16:51:22.781" v="430" actId="26606"/>
          <ac:spMkLst>
            <pc:docMk/>
            <pc:sldMk cId="449815828" sldId="259"/>
            <ac:spMk id="83" creationId="{2550BE34-C2B8-49B8-8519-67A8CAD51AE9}"/>
          </ac:spMkLst>
        </pc:spChg>
        <pc:spChg chg="add del">
          <ac:chgData name="Christopher Logan" userId="45154771-6512-4cd5-b936-ade35fd640ab" providerId="ADAL" clId="{56A30539-2E19-4683-9A2E-717FC5967AB7}" dt="2021-10-27T16:51:22.781" v="430" actId="26606"/>
          <ac:spMkLst>
            <pc:docMk/>
            <pc:sldMk cId="449815828" sldId="259"/>
            <ac:spMk id="84" creationId="{A7457DD9-5A45-400A-AB4B-4B4EDECA25F1}"/>
          </ac:spMkLst>
        </pc:spChg>
        <pc:spChg chg="add del">
          <ac:chgData name="Christopher Logan" userId="45154771-6512-4cd5-b936-ade35fd640ab" providerId="ADAL" clId="{56A30539-2E19-4683-9A2E-717FC5967AB7}" dt="2021-10-27T16:51:22.781" v="430" actId="26606"/>
          <ac:spMkLst>
            <pc:docMk/>
            <pc:sldMk cId="449815828" sldId="259"/>
            <ac:spMk id="85" creationId="{441CF7D6-A660-431A-B0BB-140A0D5556B6}"/>
          </ac:spMkLst>
        </pc:spChg>
        <pc:spChg chg="add del">
          <ac:chgData name="Christopher Logan" userId="45154771-6512-4cd5-b936-ade35fd640ab" providerId="ADAL" clId="{56A30539-2E19-4683-9A2E-717FC5967AB7}" dt="2021-10-27T16:51:22.781" v="430" actId="26606"/>
          <ac:spMkLst>
            <pc:docMk/>
            <pc:sldMk cId="449815828" sldId="259"/>
            <ac:spMk id="86" creationId="{0570A85B-3810-4F95-97B0-CBF4CCDB381C}"/>
          </ac:spMkLst>
        </pc:spChg>
        <pc:spChg chg="add del">
          <ac:chgData name="Christopher Logan" userId="45154771-6512-4cd5-b936-ade35fd640ab" providerId="ADAL" clId="{56A30539-2E19-4683-9A2E-717FC5967AB7}" dt="2021-10-27T16:51:23.527" v="432" actId="26606"/>
          <ac:spMkLst>
            <pc:docMk/>
            <pc:sldMk cId="449815828" sldId="259"/>
            <ac:spMk id="88" creationId="{42A5316D-ED2F-4F89-B4B4-8D9240B1A348}"/>
          </ac:spMkLst>
        </pc:spChg>
        <pc:spChg chg="add del">
          <ac:chgData name="Christopher Logan" userId="45154771-6512-4cd5-b936-ade35fd640ab" providerId="ADAL" clId="{56A30539-2E19-4683-9A2E-717FC5967AB7}" dt="2021-10-27T16:51:25.051" v="434" actId="26606"/>
          <ac:spMkLst>
            <pc:docMk/>
            <pc:sldMk cId="449815828" sldId="259"/>
            <ac:spMk id="90" creationId="{A2679492-7988-4050-9056-542444452411}"/>
          </ac:spMkLst>
        </pc:spChg>
        <pc:spChg chg="add del">
          <ac:chgData name="Christopher Logan" userId="45154771-6512-4cd5-b936-ade35fd640ab" providerId="ADAL" clId="{56A30539-2E19-4683-9A2E-717FC5967AB7}" dt="2021-10-27T16:51:25.051" v="434" actId="26606"/>
          <ac:spMkLst>
            <pc:docMk/>
            <pc:sldMk cId="449815828" sldId="259"/>
            <ac:spMk id="91" creationId="{B091B163-7D61-4891-ABCF-5C13D9C418D0}"/>
          </ac:spMkLst>
        </pc:spChg>
        <pc:spChg chg="add del">
          <ac:chgData name="Christopher Logan" userId="45154771-6512-4cd5-b936-ade35fd640ab" providerId="ADAL" clId="{56A30539-2E19-4683-9A2E-717FC5967AB7}" dt="2021-10-28T03:27:17.522" v="989"/>
          <ac:spMkLst>
            <pc:docMk/>
            <pc:sldMk cId="449815828" sldId="259"/>
            <ac:spMk id="94" creationId="{1A95671B-3CC6-4792-9114-B74FAEA224E6}"/>
          </ac:spMkLst>
        </pc:spChg>
        <pc:grpChg chg="add del">
          <ac:chgData name="Christopher Logan" userId="45154771-6512-4cd5-b936-ade35fd640ab" providerId="ADAL" clId="{56A30539-2E19-4683-9A2E-717FC5967AB7}" dt="2021-10-27T16:50:53.850" v="406" actId="26606"/>
          <ac:grpSpMkLst>
            <pc:docMk/>
            <pc:sldMk cId="449815828" sldId="259"/>
            <ac:grpSpMk id="13" creationId="{D8E9CF54-0466-4261-9E62-0249E60E1886}"/>
          </ac:grpSpMkLst>
        </pc:grpChg>
        <pc:grpChg chg="add del">
          <ac:chgData name="Christopher Logan" userId="45154771-6512-4cd5-b936-ade35fd640ab" providerId="ADAL" clId="{56A30539-2E19-4683-9A2E-717FC5967AB7}" dt="2021-10-27T16:50:55.045" v="408" actId="26606"/>
          <ac:grpSpMkLst>
            <pc:docMk/>
            <pc:sldMk cId="449815828" sldId="259"/>
            <ac:grpSpMk id="17" creationId="{5995D10D-E9C9-47DB-AE7E-801FEF38F5C9}"/>
          </ac:grpSpMkLst>
        </pc:grpChg>
        <pc:grpChg chg="add del">
          <ac:chgData name="Christopher Logan" userId="45154771-6512-4cd5-b936-ade35fd640ab" providerId="ADAL" clId="{56A30539-2E19-4683-9A2E-717FC5967AB7}" dt="2021-10-27T16:50:55.045" v="408" actId="26606"/>
          <ac:grpSpMkLst>
            <pc:docMk/>
            <pc:sldMk cId="449815828" sldId="259"/>
            <ac:grpSpMk id="37" creationId="{828A5161-06F1-46CF-8AD7-844680A59E13}"/>
          </ac:grpSpMkLst>
        </pc:grpChg>
        <pc:grpChg chg="add del">
          <ac:chgData name="Christopher Logan" userId="45154771-6512-4cd5-b936-ade35fd640ab" providerId="ADAL" clId="{56A30539-2E19-4683-9A2E-717FC5967AB7}" dt="2021-10-27T16:50:55.790" v="410" actId="26606"/>
          <ac:grpSpMkLst>
            <pc:docMk/>
            <pc:sldMk cId="449815828" sldId="259"/>
            <ac:grpSpMk id="40" creationId="{828A5161-06F1-46CF-8AD7-844680A59E13}"/>
          </ac:grpSpMkLst>
        </pc:grpChg>
        <pc:grpChg chg="add del">
          <ac:chgData name="Christopher Logan" userId="45154771-6512-4cd5-b936-ade35fd640ab" providerId="ADAL" clId="{56A30539-2E19-4683-9A2E-717FC5967AB7}" dt="2021-10-27T16:50:55.790" v="410" actId="26606"/>
          <ac:grpSpMkLst>
            <pc:docMk/>
            <pc:sldMk cId="449815828" sldId="259"/>
            <ac:grpSpMk id="43" creationId="{5995D10D-E9C9-47DB-AE7E-801FEF38F5C9}"/>
          </ac:grpSpMkLst>
        </pc:grpChg>
        <pc:grpChg chg="add del">
          <ac:chgData name="Christopher Logan" userId="45154771-6512-4cd5-b936-ade35fd640ab" providerId="ADAL" clId="{56A30539-2E19-4683-9A2E-717FC5967AB7}" dt="2021-10-27T16:51:05.452" v="416" actId="26606"/>
          <ac:grpSpMkLst>
            <pc:docMk/>
            <pc:sldMk cId="449815828" sldId="259"/>
            <ac:grpSpMk id="53" creationId="{57A28182-58A5-4DBB-8F64-BD944BCA8154}"/>
          </ac:grpSpMkLst>
        </pc:grpChg>
        <pc:grpChg chg="add del">
          <ac:chgData name="Christopher Logan" userId="45154771-6512-4cd5-b936-ade35fd640ab" providerId="ADAL" clId="{56A30539-2E19-4683-9A2E-717FC5967AB7}" dt="2021-10-27T16:51:13.834" v="420" actId="26606"/>
          <ac:grpSpMkLst>
            <pc:docMk/>
            <pc:sldMk cId="449815828" sldId="259"/>
            <ac:grpSpMk id="60" creationId="{D8E9CF54-0466-4261-9E62-0249E60E1886}"/>
          </ac:grpSpMkLst>
        </pc:grpChg>
        <pc:graphicFrameChg chg="add mod modGraphic">
          <ac:chgData name="Christopher Logan" userId="45154771-6512-4cd5-b936-ade35fd640ab" providerId="ADAL" clId="{56A30539-2E19-4683-9A2E-717FC5967AB7}" dt="2021-10-27T16:53:04.681" v="473" actId="1076"/>
          <ac:graphicFrameMkLst>
            <pc:docMk/>
            <pc:sldMk cId="449815828" sldId="259"/>
            <ac:graphicFrameMk id="5" creationId="{1AF6D1AA-64F0-491F-AC6F-74B4615A4377}"/>
          </ac:graphicFrameMkLst>
        </pc:graphicFrameChg>
        <pc:picChg chg="del">
          <ac:chgData name="Christopher Logan" userId="45154771-6512-4cd5-b936-ade35fd640ab" providerId="ADAL" clId="{56A30539-2E19-4683-9A2E-717FC5967AB7}" dt="2021-10-27T16:47:35.402" v="128" actId="478"/>
          <ac:picMkLst>
            <pc:docMk/>
            <pc:sldMk cId="449815828" sldId="259"/>
            <ac:picMk id="7" creationId="{E9A9CB49-1E04-4A44-81BC-F72E620BD5CE}"/>
          </ac:picMkLst>
        </pc:picChg>
        <pc:cxnChg chg="add del">
          <ac:chgData name="Christopher Logan" userId="45154771-6512-4cd5-b936-ade35fd640ab" providerId="ADAL" clId="{56A30539-2E19-4683-9A2E-717FC5967AB7}" dt="2021-10-27T16:50:56.541" v="412" actId="26606"/>
          <ac:cxnSpMkLst>
            <pc:docMk/>
            <pc:sldMk cId="449815828" sldId="259"/>
            <ac:cxnSpMk id="15" creationId="{C49DA8F6-BCC1-4447-B54C-57856834B94B}"/>
          </ac:cxnSpMkLst>
        </pc:cxnChg>
        <pc:cxnChg chg="add del">
          <ac:chgData name="Christopher Logan" userId="45154771-6512-4cd5-b936-ade35fd640ab" providerId="ADAL" clId="{56A30539-2E19-4683-9A2E-717FC5967AB7}" dt="2021-10-27T16:51:25.051" v="434" actId="26606"/>
          <ac:cxnSpMkLst>
            <pc:docMk/>
            <pc:sldMk cId="449815828" sldId="259"/>
            <ac:cxnSpMk id="92" creationId="{C49DA8F6-BCC1-4447-B54C-57856834B94B}"/>
          </ac:cxnSpMkLst>
        </pc:cxnChg>
      </pc:sldChg>
      <pc:sldChg chg="addSp delSp modSp mod setBg delAnim">
        <pc:chgData name="Christopher Logan" userId="45154771-6512-4cd5-b936-ade35fd640ab" providerId="ADAL" clId="{56A30539-2E19-4683-9A2E-717FC5967AB7}" dt="2021-10-28T03:29:43.652" v="1054" actId="20577"/>
        <pc:sldMkLst>
          <pc:docMk/>
          <pc:sldMk cId="2457170652" sldId="260"/>
        </pc:sldMkLst>
        <pc:spChg chg="mod">
          <ac:chgData name="Christopher Logan" userId="45154771-6512-4cd5-b936-ade35fd640ab" providerId="ADAL" clId="{56A30539-2E19-4683-9A2E-717FC5967AB7}" dt="2021-10-28T03:27:17.522" v="989"/>
          <ac:spMkLst>
            <pc:docMk/>
            <pc:sldMk cId="2457170652" sldId="260"/>
            <ac:spMk id="2" creationId="{5892BAD4-DC3F-488E-A2B8-19D6AD3CD9FE}"/>
          </ac:spMkLst>
        </pc:spChg>
        <pc:spChg chg="add mod">
          <ac:chgData name="Christopher Logan" userId="45154771-6512-4cd5-b936-ade35fd640ab" providerId="ADAL" clId="{56A30539-2E19-4683-9A2E-717FC5967AB7}" dt="2021-10-28T03:29:43.652" v="1054" actId="20577"/>
          <ac:spMkLst>
            <pc:docMk/>
            <pc:sldMk cId="2457170652" sldId="260"/>
            <ac:spMk id="5" creationId="{D1951496-045A-4E74-8107-EF1CCCCCA5C8}"/>
          </ac:spMkLst>
        </pc:spChg>
        <pc:picChg chg="del mod">
          <ac:chgData name="Christopher Logan" userId="45154771-6512-4cd5-b936-ade35fd640ab" providerId="ADAL" clId="{56A30539-2E19-4683-9A2E-717FC5967AB7}" dt="2021-10-28T03:28:54.612" v="1029" actId="478"/>
          <ac:picMkLst>
            <pc:docMk/>
            <pc:sldMk cId="2457170652" sldId="260"/>
            <ac:picMk id="4" creationId="{C11718DB-E6A6-44D2-92E4-023C44F97B2F}"/>
          </ac:picMkLst>
        </pc:picChg>
      </pc:sldChg>
      <pc:sldChg chg="modSp setBg">
        <pc:chgData name="Christopher Logan" userId="45154771-6512-4cd5-b936-ade35fd640ab" providerId="ADAL" clId="{56A30539-2E19-4683-9A2E-717FC5967AB7}" dt="2021-10-28T03:27:40.102" v="990"/>
        <pc:sldMkLst>
          <pc:docMk/>
          <pc:sldMk cId="3860310109" sldId="261"/>
        </pc:sldMkLst>
        <pc:spChg chg="mod">
          <ac:chgData name="Christopher Logan" userId="45154771-6512-4cd5-b936-ade35fd640ab" providerId="ADAL" clId="{56A30539-2E19-4683-9A2E-717FC5967AB7}" dt="2021-10-28T03:27:17.522" v="989"/>
          <ac:spMkLst>
            <pc:docMk/>
            <pc:sldMk cId="3860310109" sldId="261"/>
            <ac:spMk id="2" creationId="{4B407DBA-2452-461C-A7E1-FEDC97448CB5}"/>
          </ac:spMkLst>
        </pc:spChg>
        <pc:spChg chg="mod">
          <ac:chgData name="Christopher Logan" userId="45154771-6512-4cd5-b936-ade35fd640ab" providerId="ADAL" clId="{56A30539-2E19-4683-9A2E-717FC5967AB7}" dt="2021-10-28T03:27:17.522" v="989"/>
          <ac:spMkLst>
            <pc:docMk/>
            <pc:sldMk cId="3860310109" sldId="261"/>
            <ac:spMk id="3" creationId="{8BA1CAD1-F23D-4218-BAC6-D567694065BF}"/>
          </ac:spMkLst>
        </pc:spChg>
      </pc:sldChg>
      <pc:sldChg chg="setBg">
        <pc:chgData name="Christopher Logan" userId="45154771-6512-4cd5-b936-ade35fd640ab" providerId="ADAL" clId="{56A30539-2E19-4683-9A2E-717FC5967AB7}" dt="2021-10-28T03:27:40.102" v="990"/>
        <pc:sldMkLst>
          <pc:docMk/>
          <pc:sldMk cId="270115061" sldId="263"/>
        </pc:sldMkLst>
      </pc:sldChg>
      <pc:sldChg chg="setBg">
        <pc:chgData name="Christopher Logan" userId="45154771-6512-4cd5-b936-ade35fd640ab" providerId="ADAL" clId="{56A30539-2E19-4683-9A2E-717FC5967AB7}" dt="2021-10-28T03:27:40.102" v="990"/>
        <pc:sldMkLst>
          <pc:docMk/>
          <pc:sldMk cId="1254357917" sldId="279"/>
        </pc:sldMkLst>
      </pc:sldChg>
      <pc:sldChg chg="modSp setBg">
        <pc:chgData name="Christopher Logan" userId="45154771-6512-4cd5-b936-ade35fd640ab" providerId="ADAL" clId="{56A30539-2E19-4683-9A2E-717FC5967AB7}" dt="2021-10-28T03:27:40.102" v="990"/>
        <pc:sldMkLst>
          <pc:docMk/>
          <pc:sldMk cId="3113209110" sldId="280"/>
        </pc:sldMkLst>
        <pc:picChg chg="mod">
          <ac:chgData name="Christopher Logan" userId="45154771-6512-4cd5-b936-ade35fd640ab" providerId="ADAL" clId="{56A30539-2E19-4683-9A2E-717FC5967AB7}" dt="2021-10-28T03:16:32.840" v="507"/>
          <ac:picMkLst>
            <pc:docMk/>
            <pc:sldMk cId="3113209110" sldId="280"/>
            <ac:picMk id="10" creationId="{6CEF4D22-6308-4E3E-BCC8-1EBF08F1A9A4}"/>
          </ac:picMkLst>
        </pc:picChg>
        <pc:picChg chg="mod">
          <ac:chgData name="Christopher Logan" userId="45154771-6512-4cd5-b936-ade35fd640ab" providerId="ADAL" clId="{56A30539-2E19-4683-9A2E-717FC5967AB7}" dt="2021-10-28T03:16:36.488" v="508"/>
          <ac:picMkLst>
            <pc:docMk/>
            <pc:sldMk cId="3113209110" sldId="280"/>
            <ac:picMk id="11" creationId="{269F8D44-7252-4A7A-A980-52FB82900A63}"/>
          </ac:picMkLst>
        </pc:picChg>
        <pc:picChg chg="mod">
          <ac:chgData name="Christopher Logan" userId="45154771-6512-4cd5-b936-ade35fd640ab" providerId="ADAL" clId="{56A30539-2E19-4683-9A2E-717FC5967AB7}" dt="2021-10-28T03:16:39.228" v="509"/>
          <ac:picMkLst>
            <pc:docMk/>
            <pc:sldMk cId="3113209110" sldId="280"/>
            <ac:picMk id="12" creationId="{00EACDA1-7280-4D87-B171-B54832816B86}"/>
          </ac:picMkLst>
        </pc:picChg>
      </pc:sldChg>
      <pc:sldChg chg="modSp setBg">
        <pc:chgData name="Christopher Logan" userId="45154771-6512-4cd5-b936-ade35fd640ab" providerId="ADAL" clId="{56A30539-2E19-4683-9A2E-717FC5967AB7}" dt="2021-10-28T03:27:40.102" v="990"/>
        <pc:sldMkLst>
          <pc:docMk/>
          <pc:sldMk cId="4052190363" sldId="281"/>
        </pc:sldMkLst>
        <pc:spChg chg="mod">
          <ac:chgData name="Christopher Logan" userId="45154771-6512-4cd5-b936-ade35fd640ab" providerId="ADAL" clId="{56A30539-2E19-4683-9A2E-717FC5967AB7}" dt="2021-10-28T03:27:17.522" v="989"/>
          <ac:spMkLst>
            <pc:docMk/>
            <pc:sldMk cId="4052190363" sldId="281"/>
            <ac:spMk id="2" creationId="{9E0DB740-D12B-4820-BC7F-FDF7C0C05F49}"/>
          </ac:spMkLst>
        </pc:spChg>
      </pc:sldChg>
      <pc:sldChg chg="addSp delSp modSp del mod setBg">
        <pc:chgData name="Christopher Logan" userId="45154771-6512-4cd5-b936-ade35fd640ab" providerId="ADAL" clId="{56A30539-2E19-4683-9A2E-717FC5967AB7}" dt="2021-10-28T03:27:44.084" v="991" actId="47"/>
        <pc:sldMkLst>
          <pc:docMk/>
          <pc:sldMk cId="3072805492" sldId="282"/>
        </pc:sldMkLst>
        <pc:spChg chg="mod">
          <ac:chgData name="Christopher Logan" userId="45154771-6512-4cd5-b936-ade35fd640ab" providerId="ADAL" clId="{56A30539-2E19-4683-9A2E-717FC5967AB7}" dt="2021-10-28T03:17:43.864" v="540" actId="20577"/>
          <ac:spMkLst>
            <pc:docMk/>
            <pc:sldMk cId="3072805492" sldId="282"/>
            <ac:spMk id="2" creationId="{1165EF1F-44E8-49ED-BAB1-F1C86014E03A}"/>
          </ac:spMkLst>
        </pc:spChg>
        <pc:spChg chg="add mod">
          <ac:chgData name="Christopher Logan" userId="45154771-6512-4cd5-b936-ade35fd640ab" providerId="ADAL" clId="{56A30539-2E19-4683-9A2E-717FC5967AB7}" dt="2021-10-28T03:19:22.171" v="739" actId="20577"/>
          <ac:spMkLst>
            <pc:docMk/>
            <pc:sldMk cId="3072805492" sldId="282"/>
            <ac:spMk id="12" creationId="{FF0795F3-51A3-4ED5-919C-A1D3CD78B85B}"/>
          </ac:spMkLst>
        </pc:spChg>
        <pc:spChg chg="del">
          <ac:chgData name="Christopher Logan" userId="45154771-6512-4cd5-b936-ade35fd640ab" providerId="ADAL" clId="{56A30539-2E19-4683-9A2E-717FC5967AB7}" dt="2021-10-28T03:16:54.473" v="512" actId="478"/>
          <ac:spMkLst>
            <pc:docMk/>
            <pc:sldMk cId="3072805492" sldId="282"/>
            <ac:spMk id="24" creationId="{F75554FB-7E57-4160-915C-4A7C63BC38DA}"/>
          </ac:spMkLst>
        </pc:spChg>
        <pc:spChg chg="del">
          <ac:chgData name="Christopher Logan" userId="45154771-6512-4cd5-b936-ade35fd640ab" providerId="ADAL" clId="{56A30539-2E19-4683-9A2E-717FC5967AB7}" dt="2021-10-28T03:16:55.765" v="513" actId="478"/>
          <ac:spMkLst>
            <pc:docMk/>
            <pc:sldMk cId="3072805492" sldId="282"/>
            <ac:spMk id="25" creationId="{32A778C9-8F3F-401C-AE4B-857841099611}"/>
          </ac:spMkLst>
        </pc:spChg>
        <pc:spChg chg="mod">
          <ac:chgData name="Christopher Logan" userId="45154771-6512-4cd5-b936-ade35fd640ab" providerId="ADAL" clId="{56A30539-2E19-4683-9A2E-717FC5967AB7}" dt="2021-10-28T03:17:11.319" v="517" actId="1076"/>
          <ac:spMkLst>
            <pc:docMk/>
            <pc:sldMk cId="3072805492" sldId="282"/>
            <ac:spMk id="27" creationId="{9FB7C085-FE4E-43B9-8EF3-50A371B8681D}"/>
          </ac:spMkLst>
        </pc:spChg>
        <pc:picChg chg="del">
          <ac:chgData name="Christopher Logan" userId="45154771-6512-4cd5-b936-ade35fd640ab" providerId="ADAL" clId="{56A30539-2E19-4683-9A2E-717FC5967AB7}" dt="2021-10-28T03:16:53.299" v="511" actId="478"/>
          <ac:picMkLst>
            <pc:docMk/>
            <pc:sldMk cId="3072805492" sldId="282"/>
            <ac:picMk id="26" creationId="{98649556-768A-4650-B0ED-52791DA76967}"/>
          </ac:picMkLst>
        </pc:picChg>
        <pc:picChg chg="mod">
          <ac:chgData name="Christopher Logan" userId="45154771-6512-4cd5-b936-ade35fd640ab" providerId="ADAL" clId="{56A30539-2E19-4683-9A2E-717FC5967AB7}" dt="2021-10-28T03:17:13.458" v="518" actId="1076"/>
          <ac:picMkLst>
            <pc:docMk/>
            <pc:sldMk cId="3072805492" sldId="282"/>
            <ac:picMk id="28" creationId="{B2256D7D-AC05-467F-BC54-978AAD6EFC15}"/>
          </ac:picMkLst>
        </pc:picChg>
        <pc:picChg chg="del">
          <ac:chgData name="Christopher Logan" userId="45154771-6512-4cd5-b936-ade35fd640ab" providerId="ADAL" clId="{56A30539-2E19-4683-9A2E-717FC5967AB7}" dt="2021-10-28T03:16:52.729" v="510" actId="478"/>
          <ac:picMkLst>
            <pc:docMk/>
            <pc:sldMk cId="3072805492" sldId="282"/>
            <ac:picMk id="29" creationId="{4C106AB6-949D-4046-9E83-8DCAFA5FCD8E}"/>
          </ac:picMkLst>
        </pc:picChg>
      </pc:sldChg>
      <pc:sldChg chg="setBg">
        <pc:chgData name="Christopher Logan" userId="45154771-6512-4cd5-b936-ade35fd640ab" providerId="ADAL" clId="{56A30539-2E19-4683-9A2E-717FC5967AB7}" dt="2021-10-28T03:27:40.102" v="990"/>
        <pc:sldMkLst>
          <pc:docMk/>
          <pc:sldMk cId="3860641248" sldId="283"/>
        </pc:sldMkLst>
      </pc:sldChg>
      <pc:sldChg chg="modSp setBg">
        <pc:chgData name="Christopher Logan" userId="45154771-6512-4cd5-b936-ade35fd640ab" providerId="ADAL" clId="{56A30539-2E19-4683-9A2E-717FC5967AB7}" dt="2021-10-28T03:27:40.102" v="990"/>
        <pc:sldMkLst>
          <pc:docMk/>
          <pc:sldMk cId="224552653" sldId="284"/>
        </pc:sldMkLst>
        <pc:spChg chg="mod">
          <ac:chgData name="Christopher Logan" userId="45154771-6512-4cd5-b936-ade35fd640ab" providerId="ADAL" clId="{56A30539-2E19-4683-9A2E-717FC5967AB7}" dt="2021-10-28T03:27:17.522" v="989"/>
          <ac:spMkLst>
            <pc:docMk/>
            <pc:sldMk cId="224552653" sldId="284"/>
            <ac:spMk id="2" creationId="{7B2DD79E-7721-4D28-996C-14323901C5A8}"/>
          </ac:spMkLst>
        </pc:spChg>
      </pc:sldChg>
      <pc:sldChg chg="modSp ord setBg modNotesTx">
        <pc:chgData name="Christopher Logan" userId="45154771-6512-4cd5-b936-ade35fd640ab" providerId="ADAL" clId="{56A30539-2E19-4683-9A2E-717FC5967AB7}" dt="2021-10-28T03:27:40.102" v="990"/>
        <pc:sldMkLst>
          <pc:docMk/>
          <pc:sldMk cId="740640042" sldId="285"/>
        </pc:sldMkLst>
        <pc:spChg chg="mod">
          <ac:chgData name="Christopher Logan" userId="45154771-6512-4cd5-b936-ade35fd640ab" providerId="ADAL" clId="{56A30539-2E19-4683-9A2E-717FC5967AB7}" dt="2021-10-28T03:27:17.522" v="989"/>
          <ac:spMkLst>
            <pc:docMk/>
            <pc:sldMk cId="740640042" sldId="285"/>
            <ac:spMk id="2" creationId="{318B0DA3-F70D-495D-ADB2-CC6F98DF5A97}"/>
          </ac:spMkLst>
        </pc:spChg>
      </pc:sldChg>
      <pc:sldChg chg="modSp mod setBg">
        <pc:chgData name="Christopher Logan" userId="45154771-6512-4cd5-b936-ade35fd640ab" providerId="ADAL" clId="{56A30539-2E19-4683-9A2E-717FC5967AB7}" dt="2021-10-28T03:27:40.102" v="990"/>
        <pc:sldMkLst>
          <pc:docMk/>
          <pc:sldMk cId="2227197705" sldId="286"/>
        </pc:sldMkLst>
        <pc:spChg chg="mod">
          <ac:chgData name="Christopher Logan" userId="45154771-6512-4cd5-b936-ade35fd640ab" providerId="ADAL" clId="{56A30539-2E19-4683-9A2E-717FC5967AB7}" dt="2021-10-28T03:27:17.522" v="989"/>
          <ac:spMkLst>
            <pc:docMk/>
            <pc:sldMk cId="2227197705" sldId="286"/>
            <ac:spMk id="2" creationId="{38F888F8-6EB0-4E14-B4D6-C8FE6314A94C}"/>
          </ac:spMkLst>
        </pc:spChg>
        <pc:spChg chg="mod">
          <ac:chgData name="Christopher Logan" userId="45154771-6512-4cd5-b936-ade35fd640ab" providerId="ADAL" clId="{56A30539-2E19-4683-9A2E-717FC5967AB7}" dt="2021-10-27T16:53:23.703" v="474" actId="20577"/>
          <ac:spMkLst>
            <pc:docMk/>
            <pc:sldMk cId="2227197705" sldId="286"/>
            <ac:spMk id="3" creationId="{BD562FCA-7AE5-4542-BF9F-A95FF0CCE657}"/>
          </ac:spMkLst>
        </pc:spChg>
      </pc:sldChg>
      <pc:sldChg chg="modSp mod setBg">
        <pc:chgData name="Christopher Logan" userId="45154771-6512-4cd5-b936-ade35fd640ab" providerId="ADAL" clId="{56A30539-2E19-4683-9A2E-717FC5967AB7}" dt="2021-10-28T03:30:10.242" v="1060" actId="403"/>
        <pc:sldMkLst>
          <pc:docMk/>
          <pc:sldMk cId="3850448029" sldId="287"/>
        </pc:sldMkLst>
        <pc:spChg chg="mod">
          <ac:chgData name="Christopher Logan" userId="45154771-6512-4cd5-b936-ade35fd640ab" providerId="ADAL" clId="{56A30539-2E19-4683-9A2E-717FC5967AB7}" dt="2021-10-28T03:27:17.522" v="989"/>
          <ac:spMkLst>
            <pc:docMk/>
            <pc:sldMk cId="3850448029" sldId="287"/>
            <ac:spMk id="2" creationId="{D1BED0C4-E050-4F21-AB65-EF5DCAEDA980}"/>
          </ac:spMkLst>
        </pc:spChg>
        <pc:spChg chg="mod">
          <ac:chgData name="Christopher Logan" userId="45154771-6512-4cd5-b936-ade35fd640ab" providerId="ADAL" clId="{56A30539-2E19-4683-9A2E-717FC5967AB7}" dt="2021-10-28T03:30:10.242" v="1060" actId="403"/>
          <ac:spMkLst>
            <pc:docMk/>
            <pc:sldMk cId="3850448029" sldId="287"/>
            <ac:spMk id="8" creationId="{9792B937-BF27-4CE8-A5A0-8CD562D73BC5}"/>
          </ac:spMkLst>
        </pc:spChg>
        <pc:picChg chg="mod">
          <ac:chgData name="Christopher Logan" userId="45154771-6512-4cd5-b936-ade35fd640ab" providerId="ADAL" clId="{56A30539-2E19-4683-9A2E-717FC5967AB7}" dt="2021-10-28T03:27:17.522" v="989"/>
          <ac:picMkLst>
            <pc:docMk/>
            <pc:sldMk cId="3850448029" sldId="287"/>
            <ac:picMk id="11" creationId="{EC951D36-518D-42E0-8C5F-FB9C2680718D}"/>
          </ac:picMkLst>
        </pc:picChg>
      </pc:sldChg>
      <pc:sldChg chg="setBg">
        <pc:chgData name="Christopher Logan" userId="45154771-6512-4cd5-b936-ade35fd640ab" providerId="ADAL" clId="{56A30539-2E19-4683-9A2E-717FC5967AB7}" dt="2021-10-28T03:27:40.102" v="990"/>
        <pc:sldMkLst>
          <pc:docMk/>
          <pc:sldMk cId="1616662187" sldId="288"/>
        </pc:sldMkLst>
      </pc:sldChg>
      <pc:sldChg chg="add del">
        <pc:chgData name="Christopher Logan" userId="45154771-6512-4cd5-b936-ade35fd640ab" providerId="ADAL" clId="{56A30539-2E19-4683-9A2E-717FC5967AB7}" dt="2021-10-28T03:19:46.333" v="741" actId="2890"/>
        <pc:sldMkLst>
          <pc:docMk/>
          <pc:sldMk cId="192843030" sldId="289"/>
        </pc:sldMkLst>
      </pc:sldChg>
      <pc:sldChg chg="addSp delSp modSp new mod setBg delDesignElem">
        <pc:chgData name="Christopher Logan" userId="45154771-6512-4cd5-b936-ade35fd640ab" providerId="ADAL" clId="{56A30539-2E19-4683-9A2E-717FC5967AB7}" dt="2021-10-28T03:28:11.447" v="1025" actId="20577"/>
        <pc:sldMkLst>
          <pc:docMk/>
          <pc:sldMk cId="3708785388" sldId="289"/>
        </pc:sldMkLst>
        <pc:spChg chg="mod">
          <ac:chgData name="Christopher Logan" userId="45154771-6512-4cd5-b936-ade35fd640ab" providerId="ADAL" clId="{56A30539-2E19-4683-9A2E-717FC5967AB7}" dt="2021-10-28T03:28:11.447" v="1025" actId="20577"/>
          <ac:spMkLst>
            <pc:docMk/>
            <pc:sldMk cId="3708785388" sldId="289"/>
            <ac:spMk id="2" creationId="{E9149ACF-48CB-4149-B359-4B9CD8DA7D58}"/>
          </ac:spMkLst>
        </pc:spChg>
        <pc:spChg chg="mod">
          <ac:chgData name="Christopher Logan" userId="45154771-6512-4cd5-b936-ade35fd640ab" providerId="ADAL" clId="{56A30539-2E19-4683-9A2E-717FC5967AB7}" dt="2021-10-28T03:26:09.782" v="979" actId="20577"/>
          <ac:spMkLst>
            <pc:docMk/>
            <pc:sldMk cId="3708785388" sldId="289"/>
            <ac:spMk id="3" creationId="{57DD158A-E313-4FD0-A437-7078B1E23C31}"/>
          </ac:spMkLst>
        </pc:spChg>
        <pc:spChg chg="add del mod">
          <ac:chgData name="Christopher Logan" userId="45154771-6512-4cd5-b936-ade35fd640ab" providerId="ADAL" clId="{56A30539-2E19-4683-9A2E-717FC5967AB7}" dt="2021-10-28T03:20:24.776" v="749"/>
          <ac:spMkLst>
            <pc:docMk/>
            <pc:sldMk cId="3708785388" sldId="289"/>
            <ac:spMk id="4" creationId="{9764D68D-EF6A-4436-91FC-AFAA47063245}"/>
          </ac:spMkLst>
        </pc:spChg>
        <pc:spChg chg="add mod">
          <ac:chgData name="Christopher Logan" userId="45154771-6512-4cd5-b936-ade35fd640ab" providerId="ADAL" clId="{56A30539-2E19-4683-9A2E-717FC5967AB7}" dt="2021-10-28T03:26:18.483" v="981" actId="20577"/>
          <ac:spMkLst>
            <pc:docMk/>
            <pc:sldMk cId="3708785388" sldId="289"/>
            <ac:spMk id="5" creationId="{CD9F6877-B1A2-4839-ADBE-4D1672ED8DC0}"/>
          </ac:spMkLst>
        </pc:spChg>
        <pc:spChg chg="add mod">
          <ac:chgData name="Christopher Logan" userId="45154771-6512-4cd5-b936-ade35fd640ab" providerId="ADAL" clId="{56A30539-2E19-4683-9A2E-717FC5967AB7}" dt="2021-10-28T03:24:12.629" v="905" actId="122"/>
          <ac:spMkLst>
            <pc:docMk/>
            <pc:sldMk cId="3708785388" sldId="289"/>
            <ac:spMk id="9" creationId="{517DCF04-C1BD-4A85-872E-C691E3D9C1B4}"/>
          </ac:spMkLst>
        </pc:spChg>
        <pc:spChg chg="add del">
          <ac:chgData name="Christopher Logan" userId="45154771-6512-4cd5-b936-ade35fd640ab" providerId="ADAL" clId="{56A30539-2E19-4683-9A2E-717FC5967AB7}" dt="2021-10-28T03:27:17.522" v="989"/>
          <ac:spMkLst>
            <pc:docMk/>
            <pc:sldMk cId="3708785388" sldId="289"/>
            <ac:spMk id="10" creationId="{21739CA5-F0F5-48E1-8E8C-F24B71827E46}"/>
          </ac:spMkLst>
        </pc:spChg>
        <pc:spChg chg="add del">
          <ac:chgData name="Christopher Logan" userId="45154771-6512-4cd5-b936-ade35fd640ab" providerId="ADAL" clId="{56A30539-2E19-4683-9A2E-717FC5967AB7}" dt="2021-10-28T03:27:17.522" v="989"/>
          <ac:spMkLst>
            <pc:docMk/>
            <pc:sldMk cId="3708785388" sldId="289"/>
            <ac:spMk id="12" creationId="{3EAD2937-F230-41D4-B9C5-975B129BFC20}"/>
          </ac:spMkLst>
        </pc:spChg>
        <pc:spChg chg="add mod">
          <ac:chgData name="Christopher Logan" userId="45154771-6512-4cd5-b936-ade35fd640ab" providerId="ADAL" clId="{56A30539-2E19-4683-9A2E-717FC5967AB7}" dt="2021-10-28T03:26:33.143" v="982"/>
          <ac:spMkLst>
            <pc:docMk/>
            <pc:sldMk cId="3708785388" sldId="289"/>
            <ac:spMk id="13" creationId="{3C93EBAC-76D9-4B96-95BB-7558BDC87D42}"/>
          </ac:spMkLst>
        </pc:spChg>
        <pc:spChg chg="add del">
          <ac:chgData name="Christopher Logan" userId="45154771-6512-4cd5-b936-ade35fd640ab" providerId="ADAL" clId="{56A30539-2E19-4683-9A2E-717FC5967AB7}" dt="2021-10-28T03:27:17.522" v="989"/>
          <ac:spMkLst>
            <pc:docMk/>
            <pc:sldMk cId="3708785388" sldId="289"/>
            <ac:spMk id="14" creationId="{CCD444A3-C338-4886-B7F1-4BA2AF46EB64}"/>
          </ac:spMkLst>
        </pc:spChg>
        <pc:picChg chg="add mod">
          <ac:chgData name="Christopher Logan" userId="45154771-6512-4cd5-b936-ade35fd640ab" providerId="ADAL" clId="{56A30539-2E19-4683-9A2E-717FC5967AB7}" dt="2021-10-28T03:24:24.113" v="906" actId="1076"/>
          <ac:picMkLst>
            <pc:docMk/>
            <pc:sldMk cId="3708785388" sldId="289"/>
            <ac:picMk id="11" creationId="{D5A162E5-BE11-4A39-9F9C-DB37D1700728}"/>
          </ac:picMkLst>
        </pc:picChg>
      </pc:sldChg>
      <pc:sldChg chg="modSp add">
        <pc:chgData name="Christopher Logan" userId="45154771-6512-4cd5-b936-ade35fd640ab" providerId="ADAL" clId="{56A30539-2E19-4683-9A2E-717FC5967AB7}" dt="2021-10-28T03:29:24.259" v="1032"/>
        <pc:sldMkLst>
          <pc:docMk/>
          <pc:sldMk cId="31544872" sldId="290"/>
        </pc:sldMkLst>
        <pc:picChg chg="mod">
          <ac:chgData name="Christopher Logan" userId="45154771-6512-4cd5-b936-ade35fd640ab" providerId="ADAL" clId="{56A30539-2E19-4683-9A2E-717FC5967AB7}" dt="2021-10-28T03:29:24.259" v="1032"/>
          <ac:picMkLst>
            <pc:docMk/>
            <pc:sldMk cId="31544872" sldId="290"/>
            <ac:picMk id="4" creationId="{C11718DB-E6A6-44D2-92E4-023C44F97B2F}"/>
          </ac:picMkLst>
        </pc:picChg>
      </pc:sldChg>
      <pc:sldChg chg="new del">
        <pc:chgData name="Christopher Logan" userId="45154771-6512-4cd5-b936-ade35fd640ab" providerId="ADAL" clId="{56A30539-2E19-4683-9A2E-717FC5967AB7}" dt="2021-10-28T03:28:50.388" v="1027" actId="680"/>
        <pc:sldMkLst>
          <pc:docMk/>
          <pc:sldMk cId="2196535316" sldId="290"/>
        </pc:sldMkLst>
      </pc:sldChg>
      <pc:sldMasterChg chg="setBg">
        <pc:chgData name="Christopher Logan" userId="45154771-6512-4cd5-b936-ade35fd640ab" providerId="ADAL" clId="{56A30539-2E19-4683-9A2E-717FC5967AB7}" dt="2021-10-28T03:27:40.102" v="990"/>
        <pc:sldMasterMkLst>
          <pc:docMk/>
          <pc:sldMasterMk cId="3493206770" sldId="2147483720"/>
        </pc:sldMasterMkLst>
      </pc:sldMasterChg>
    </pc:docChg>
  </pc:docChgLst>
  <pc:docChgLst>
    <pc:chgData name="Dylan Blereau" userId="S::32772278@student.murdoch.edu.au::df5a2837-dc7c-41b6-8a28-4ef810bf84a1" providerId="AD" clId="Web-{1C334ED2-192D-93B5-F56E-A22233F8AD73}"/>
    <pc:docChg chg="modSld">
      <pc:chgData name="Dylan Blereau" userId="S::32772278@student.murdoch.edu.au::df5a2837-dc7c-41b6-8a28-4ef810bf84a1" providerId="AD" clId="Web-{1C334ED2-192D-93B5-F56E-A22233F8AD73}" dt="2021-10-27T04:39:34.537" v="44" actId="1076"/>
      <pc:docMkLst>
        <pc:docMk/>
      </pc:docMkLst>
      <pc:sldChg chg="addSp modSp">
        <pc:chgData name="Dylan Blereau" userId="S::32772278@student.murdoch.edu.au::df5a2837-dc7c-41b6-8a28-4ef810bf84a1" providerId="AD" clId="Web-{1C334ED2-192D-93B5-F56E-A22233F8AD73}" dt="2021-10-27T04:39:34.537" v="44" actId="1076"/>
        <pc:sldMkLst>
          <pc:docMk/>
          <pc:sldMk cId="3749817987" sldId="264"/>
        </pc:sldMkLst>
        <pc:spChg chg="mod">
          <ac:chgData name="Dylan Blereau" userId="S::32772278@student.murdoch.edu.au::df5a2837-dc7c-41b6-8a28-4ef810bf84a1" providerId="AD" clId="Web-{1C334ED2-192D-93B5-F56E-A22233F8AD73}" dt="2021-10-27T04:37:38.487" v="12" actId="1076"/>
          <ac:spMkLst>
            <pc:docMk/>
            <pc:sldMk cId="3749817987" sldId="264"/>
            <ac:spMk id="3" creationId="{06810FC4-3D29-4D64-8BD0-D35DAB2F698B}"/>
          </ac:spMkLst>
        </pc:spChg>
        <pc:spChg chg="mod">
          <ac:chgData name="Dylan Blereau" userId="S::32772278@student.murdoch.edu.au::df5a2837-dc7c-41b6-8a28-4ef810bf84a1" providerId="AD" clId="Web-{1C334ED2-192D-93B5-F56E-A22233F8AD73}" dt="2021-10-27T04:39:14.114" v="36" actId="1076"/>
          <ac:spMkLst>
            <pc:docMk/>
            <pc:sldMk cId="3749817987" sldId="264"/>
            <ac:spMk id="5" creationId="{79737D8C-4BD5-4100-8000-0191C67264D0}"/>
          </ac:spMkLst>
        </pc:spChg>
        <pc:picChg chg="add mod">
          <ac:chgData name="Dylan Blereau" userId="S::32772278@student.murdoch.edu.au::df5a2837-dc7c-41b6-8a28-4ef810bf84a1" providerId="AD" clId="Web-{1C334ED2-192D-93B5-F56E-A22233F8AD73}" dt="2021-10-27T04:39:34.537" v="44" actId="1076"/>
          <ac:picMkLst>
            <pc:docMk/>
            <pc:sldMk cId="3749817987" sldId="264"/>
            <ac:picMk id="4" creationId="{875B67B5-BDEB-428C-9A09-581D07CB6303}"/>
          </ac:picMkLst>
        </pc:picChg>
        <pc:picChg chg="add mod">
          <ac:chgData name="Dylan Blereau" userId="S::32772278@student.murdoch.edu.au::df5a2837-dc7c-41b6-8a28-4ef810bf84a1" providerId="AD" clId="Web-{1C334ED2-192D-93B5-F56E-A22233F8AD73}" dt="2021-10-27T04:39:28.349" v="43" actId="1076"/>
          <ac:picMkLst>
            <pc:docMk/>
            <pc:sldMk cId="3749817987" sldId="264"/>
            <ac:picMk id="8" creationId="{D0072EBC-A04D-4AA2-8059-F06774D300C1}"/>
          </ac:picMkLst>
        </pc:picChg>
      </pc:sldChg>
    </pc:docChg>
  </pc:docChgLst>
  <pc:docChgLst>
    <pc:chgData name="Christopher" userId="45154771-6512-4cd5-b936-ade35fd640ab" providerId="ADAL" clId="{56A30539-2E19-4683-9A2E-717FC5967AB7}"/>
    <pc:docChg chg="undo custSel addSld modSld">
      <pc:chgData name="Christopher" userId="45154771-6512-4cd5-b936-ade35fd640ab" providerId="ADAL" clId="{56A30539-2E19-4683-9A2E-717FC5967AB7}" dt="2021-10-27T14:08:17.051" v="248" actId="20577"/>
      <pc:docMkLst>
        <pc:docMk/>
      </pc:docMkLst>
      <pc:sldChg chg="addSp delSp modSp mod setBg delDesignElem">
        <pc:chgData name="Christopher" userId="45154771-6512-4cd5-b936-ade35fd640ab" providerId="ADAL" clId="{56A30539-2E19-4683-9A2E-717FC5967AB7}" dt="2021-10-27T13:15:02.608" v="205"/>
        <pc:sldMkLst>
          <pc:docMk/>
          <pc:sldMk cId="109857222" sldId="256"/>
        </pc:sldMkLst>
        <pc:spChg chg="mod">
          <ac:chgData name="Christopher" userId="45154771-6512-4cd5-b936-ade35fd640ab" providerId="ADAL" clId="{56A30539-2E19-4683-9A2E-717FC5967AB7}" dt="2021-10-27T13:13:15.525" v="190" actId="207"/>
          <ac:spMkLst>
            <pc:docMk/>
            <pc:sldMk cId="109857222" sldId="256"/>
            <ac:spMk id="2" creationId="{00000000-0000-0000-0000-000000000000}"/>
          </ac:spMkLst>
        </pc:spChg>
        <pc:spChg chg="mod">
          <ac:chgData name="Christopher" userId="45154771-6512-4cd5-b936-ade35fd640ab" providerId="ADAL" clId="{56A30539-2E19-4683-9A2E-717FC5967AB7}" dt="2021-10-27T13:13:15.477" v="189" actId="207"/>
          <ac:spMkLst>
            <pc:docMk/>
            <pc:sldMk cId="109857222" sldId="256"/>
            <ac:spMk id="3" creationId="{00000000-0000-0000-0000-000000000000}"/>
          </ac:spMkLst>
        </pc:spChg>
        <pc:spChg chg="add del">
          <ac:chgData name="Christopher" userId="45154771-6512-4cd5-b936-ade35fd640ab" providerId="ADAL" clId="{56A30539-2E19-4683-9A2E-717FC5967AB7}" dt="2021-10-27T13:13:15.626" v="193"/>
          <ac:spMkLst>
            <pc:docMk/>
            <pc:sldMk cId="109857222" sldId="256"/>
            <ac:spMk id="9" creationId="{71B2258F-86CA-4D4D-8270-BC05FCDEBFB3}"/>
          </ac:spMkLst>
        </pc:spChg>
        <pc:picChg chg="del">
          <ac:chgData name="Christopher" userId="45154771-6512-4cd5-b936-ade35fd640ab" providerId="ADAL" clId="{56A30539-2E19-4683-9A2E-717FC5967AB7}" dt="2021-10-27T13:11:03.858" v="142" actId="478"/>
          <ac:picMkLst>
            <pc:docMk/>
            <pc:sldMk cId="109857222" sldId="256"/>
            <ac:picMk id="4" creationId="{A4E465D4-5DF0-4873-A5AC-EA00C182799C}"/>
          </ac:picMkLst>
        </pc:picChg>
        <pc:picChg chg="add mod">
          <ac:chgData name="Christopher" userId="45154771-6512-4cd5-b936-ade35fd640ab" providerId="ADAL" clId="{56A30539-2E19-4683-9A2E-717FC5967AB7}" dt="2021-10-27T13:15:02.608" v="205"/>
          <ac:picMkLst>
            <pc:docMk/>
            <pc:sldMk cId="109857222" sldId="256"/>
            <ac:picMk id="7" creationId="{D4B53E53-E7E9-43D7-BC65-DEE128E6D590}"/>
          </ac:picMkLst>
        </pc:picChg>
      </pc:sldChg>
      <pc:sldChg chg="addSp delSp modSp mod setBg delDesignElem">
        <pc:chgData name="Christopher" userId="45154771-6512-4cd5-b936-ade35fd640ab" providerId="ADAL" clId="{56A30539-2E19-4683-9A2E-717FC5967AB7}" dt="2021-10-27T13:15:40.600" v="218"/>
        <pc:sldMkLst>
          <pc:docMk/>
          <pc:sldMk cId="3814412083" sldId="257"/>
        </pc:sldMkLst>
        <pc:spChg chg="mod">
          <ac:chgData name="Christopher" userId="45154771-6512-4cd5-b936-ade35fd640ab" providerId="ADAL" clId="{56A30539-2E19-4683-9A2E-717FC5967AB7}" dt="2021-10-27T13:13:15.626" v="193"/>
          <ac:spMkLst>
            <pc:docMk/>
            <pc:sldMk cId="3814412083" sldId="257"/>
            <ac:spMk id="2" creationId="{D1BED0C4-E050-4F21-AB65-EF5DCAEDA980}"/>
          </ac:spMkLst>
        </pc:spChg>
        <pc:spChg chg="add del">
          <ac:chgData name="Christopher" userId="45154771-6512-4cd5-b936-ade35fd640ab" providerId="ADAL" clId="{56A30539-2E19-4683-9A2E-717FC5967AB7}" dt="2021-10-27T13:13:15.626" v="193"/>
          <ac:spMkLst>
            <pc:docMk/>
            <pc:sldMk cId="3814412083" sldId="257"/>
            <ac:spMk id="9" creationId="{9228552E-C8B1-4A80-8448-0787CE0FC704}"/>
          </ac:spMkLst>
        </pc:spChg>
        <pc:picChg chg="del">
          <ac:chgData name="Christopher" userId="45154771-6512-4cd5-b936-ade35fd640ab" providerId="ADAL" clId="{56A30539-2E19-4683-9A2E-717FC5967AB7}" dt="2021-10-27T13:11:08.533" v="145" actId="478"/>
          <ac:picMkLst>
            <pc:docMk/>
            <pc:sldMk cId="3814412083" sldId="257"/>
            <ac:picMk id="4" creationId="{16263AE8-4AD0-4DA5-90A9-1078A2E9AF93}"/>
          </ac:picMkLst>
        </pc:picChg>
        <pc:picChg chg="mod">
          <ac:chgData name="Christopher" userId="45154771-6512-4cd5-b936-ade35fd640ab" providerId="ADAL" clId="{56A30539-2E19-4683-9A2E-717FC5967AB7}" dt="2021-10-27T13:13:15.626" v="193"/>
          <ac:picMkLst>
            <pc:docMk/>
            <pc:sldMk cId="3814412083" sldId="257"/>
            <ac:picMk id="5" creationId="{CC29CD72-F1A0-4D4F-99AD-2CD4CAD43E10}"/>
          </ac:picMkLst>
        </pc:picChg>
        <pc:picChg chg="add mod">
          <ac:chgData name="Christopher" userId="45154771-6512-4cd5-b936-ade35fd640ab" providerId="ADAL" clId="{56A30539-2E19-4683-9A2E-717FC5967AB7}" dt="2021-10-27T13:15:40.600" v="218"/>
          <ac:picMkLst>
            <pc:docMk/>
            <pc:sldMk cId="3814412083" sldId="257"/>
            <ac:picMk id="10" creationId="{2476D0BA-3B76-4340-A8C6-A55098BC074B}"/>
          </ac:picMkLst>
        </pc:picChg>
      </pc:sldChg>
      <pc:sldChg chg="addSp delSp modSp mod setBg delDesignElem">
        <pc:chgData name="Christopher" userId="45154771-6512-4cd5-b936-ade35fd640ab" providerId="ADAL" clId="{56A30539-2E19-4683-9A2E-717FC5967AB7}" dt="2021-10-27T13:13:15.876" v="199" actId="478"/>
        <pc:sldMkLst>
          <pc:docMk/>
          <pc:sldMk cId="449815828" sldId="259"/>
        </pc:sldMkLst>
        <pc:spChg chg="mod">
          <ac:chgData name="Christopher" userId="45154771-6512-4cd5-b936-ade35fd640ab" providerId="ADAL" clId="{56A30539-2E19-4683-9A2E-717FC5967AB7}" dt="2021-10-27T13:13:15.626" v="193"/>
          <ac:spMkLst>
            <pc:docMk/>
            <pc:sldMk cId="449815828" sldId="259"/>
            <ac:spMk id="2" creationId="{85943E9C-D641-487E-B46D-101098B6F2E6}"/>
          </ac:spMkLst>
        </pc:spChg>
        <pc:spChg chg="mod">
          <ac:chgData name="Christopher" userId="45154771-6512-4cd5-b936-ade35fd640ab" providerId="ADAL" clId="{56A30539-2E19-4683-9A2E-717FC5967AB7}" dt="2021-10-27T13:01:44.231" v="8" actId="20577"/>
          <ac:spMkLst>
            <pc:docMk/>
            <pc:sldMk cId="449815828" sldId="259"/>
            <ac:spMk id="3" creationId="{A09527E1-6139-4003-9BD7-E519DCDC46D0}"/>
          </ac:spMkLst>
        </pc:spChg>
        <pc:spChg chg="add del">
          <ac:chgData name="Christopher" userId="45154771-6512-4cd5-b936-ade35fd640ab" providerId="ADAL" clId="{56A30539-2E19-4683-9A2E-717FC5967AB7}" dt="2021-10-27T13:13:15.626" v="193"/>
          <ac:spMkLst>
            <pc:docMk/>
            <pc:sldMk cId="449815828" sldId="259"/>
            <ac:spMk id="9" creationId="{9228552E-C8B1-4A80-8448-0787CE0FC704}"/>
          </ac:spMkLst>
        </pc:spChg>
        <pc:picChg chg="add del mod">
          <ac:chgData name="Christopher" userId="45154771-6512-4cd5-b936-ade35fd640ab" providerId="ADAL" clId="{56A30539-2E19-4683-9A2E-717FC5967AB7}" dt="2021-10-27T13:13:15.876" v="199" actId="478"/>
          <ac:picMkLst>
            <pc:docMk/>
            <pc:sldMk cId="449815828" sldId="259"/>
            <ac:picMk id="4" creationId="{A2B4ABF4-0AB1-4FBB-BD31-EB5588CB418A}"/>
          </ac:picMkLst>
        </pc:picChg>
        <pc:picChg chg="add mod">
          <ac:chgData name="Christopher" userId="45154771-6512-4cd5-b936-ade35fd640ab" providerId="ADAL" clId="{56A30539-2E19-4683-9A2E-717FC5967AB7}" dt="2021-10-27T13:01:51.470" v="10" actId="1076"/>
          <ac:picMkLst>
            <pc:docMk/>
            <pc:sldMk cId="449815828" sldId="259"/>
            <ac:picMk id="7" creationId="{E9A9CB49-1E04-4A44-81BC-F72E620BD5CE}"/>
          </ac:picMkLst>
        </pc:picChg>
      </pc:sldChg>
      <pc:sldChg chg="addSp delSp modSp mod setBg delDesignElem">
        <pc:chgData name="Christopher" userId="45154771-6512-4cd5-b936-ade35fd640ab" providerId="ADAL" clId="{56A30539-2E19-4683-9A2E-717FC5967AB7}" dt="2021-10-27T13:13:15.813" v="197" actId="478"/>
        <pc:sldMkLst>
          <pc:docMk/>
          <pc:sldMk cId="2457170652" sldId="260"/>
        </pc:sldMkLst>
        <pc:spChg chg="mod">
          <ac:chgData name="Christopher" userId="45154771-6512-4cd5-b936-ade35fd640ab" providerId="ADAL" clId="{56A30539-2E19-4683-9A2E-717FC5967AB7}" dt="2021-10-27T13:13:15.626" v="193"/>
          <ac:spMkLst>
            <pc:docMk/>
            <pc:sldMk cId="2457170652" sldId="260"/>
            <ac:spMk id="2" creationId="{5892BAD4-DC3F-488E-A2B8-19D6AD3CD9FE}"/>
          </ac:spMkLst>
        </pc:spChg>
        <pc:spChg chg="add del">
          <ac:chgData name="Christopher" userId="45154771-6512-4cd5-b936-ade35fd640ab" providerId="ADAL" clId="{56A30539-2E19-4683-9A2E-717FC5967AB7}" dt="2021-10-27T13:13:15.626" v="193"/>
          <ac:spMkLst>
            <pc:docMk/>
            <pc:sldMk cId="2457170652" sldId="260"/>
            <ac:spMk id="12" creationId="{9228552E-C8B1-4A80-8448-0787CE0FC704}"/>
          </ac:spMkLst>
        </pc:spChg>
        <pc:picChg chg="mod">
          <ac:chgData name="Christopher" userId="45154771-6512-4cd5-b936-ade35fd640ab" providerId="ADAL" clId="{56A30539-2E19-4683-9A2E-717FC5967AB7}" dt="2021-10-27T13:13:15.626" v="193"/>
          <ac:picMkLst>
            <pc:docMk/>
            <pc:sldMk cId="2457170652" sldId="260"/>
            <ac:picMk id="4" creationId="{C11718DB-E6A6-44D2-92E4-023C44F97B2F}"/>
          </ac:picMkLst>
        </pc:picChg>
        <pc:picChg chg="add del">
          <ac:chgData name="Christopher" userId="45154771-6512-4cd5-b936-ade35fd640ab" providerId="ADAL" clId="{56A30539-2E19-4683-9A2E-717FC5967AB7}" dt="2021-10-27T13:13:15.813" v="197" actId="478"/>
          <ac:picMkLst>
            <pc:docMk/>
            <pc:sldMk cId="2457170652" sldId="260"/>
            <ac:picMk id="10" creationId="{1B51829F-58A9-415D-BD6D-B7BC4599D5BD}"/>
          </ac:picMkLst>
        </pc:picChg>
      </pc:sldChg>
      <pc:sldChg chg="addSp delSp modSp mod setBg delDesignElem">
        <pc:chgData name="Christopher" userId="45154771-6512-4cd5-b936-ade35fd640ab" providerId="ADAL" clId="{56A30539-2E19-4683-9A2E-717FC5967AB7}" dt="2021-10-27T13:13:15.783" v="196" actId="478"/>
        <pc:sldMkLst>
          <pc:docMk/>
          <pc:sldMk cId="3860310109" sldId="261"/>
        </pc:sldMkLst>
        <pc:spChg chg="mod">
          <ac:chgData name="Christopher" userId="45154771-6512-4cd5-b936-ade35fd640ab" providerId="ADAL" clId="{56A30539-2E19-4683-9A2E-717FC5967AB7}" dt="2021-10-27T13:13:15.626" v="193"/>
          <ac:spMkLst>
            <pc:docMk/>
            <pc:sldMk cId="3860310109" sldId="261"/>
            <ac:spMk id="2" creationId="{4B407DBA-2452-461C-A7E1-FEDC97448CB5}"/>
          </ac:spMkLst>
        </pc:spChg>
        <pc:spChg chg="mod">
          <ac:chgData name="Christopher" userId="45154771-6512-4cd5-b936-ade35fd640ab" providerId="ADAL" clId="{56A30539-2E19-4683-9A2E-717FC5967AB7}" dt="2021-10-27T13:13:15.626" v="193"/>
          <ac:spMkLst>
            <pc:docMk/>
            <pc:sldMk cId="3860310109" sldId="261"/>
            <ac:spMk id="3" creationId="{8BA1CAD1-F23D-4218-BAC6-D567694065BF}"/>
          </ac:spMkLst>
        </pc:spChg>
        <pc:spChg chg="add del">
          <ac:chgData name="Christopher" userId="45154771-6512-4cd5-b936-ade35fd640ab" providerId="ADAL" clId="{56A30539-2E19-4683-9A2E-717FC5967AB7}" dt="2021-10-27T13:13:15.626" v="193"/>
          <ac:spMkLst>
            <pc:docMk/>
            <pc:sldMk cId="3860310109" sldId="261"/>
            <ac:spMk id="9" creationId="{9228552E-C8B1-4A80-8448-0787CE0FC704}"/>
          </ac:spMkLst>
        </pc:spChg>
        <pc:picChg chg="add del">
          <ac:chgData name="Christopher" userId="45154771-6512-4cd5-b936-ade35fd640ab" providerId="ADAL" clId="{56A30539-2E19-4683-9A2E-717FC5967AB7}" dt="2021-10-27T13:13:15.783" v="196" actId="478"/>
          <ac:picMkLst>
            <pc:docMk/>
            <pc:sldMk cId="3860310109" sldId="261"/>
            <ac:picMk id="4" creationId="{1BAE4307-FBB1-4109-ACF7-2C8279A5CF78}"/>
          </ac:picMkLst>
        </pc:picChg>
      </pc:sldChg>
      <pc:sldChg chg="addSp delSp modSp mod setBg delDesignElem">
        <pc:chgData name="Christopher" userId="45154771-6512-4cd5-b936-ade35fd640ab" providerId="ADAL" clId="{56A30539-2E19-4683-9A2E-717FC5967AB7}" dt="2021-10-27T13:13:15.778" v="195" actId="478"/>
        <pc:sldMkLst>
          <pc:docMk/>
          <pc:sldMk cId="270115061" sldId="263"/>
        </pc:sldMkLst>
        <pc:spChg chg="add del mod">
          <ac:chgData name="Christopher" userId="45154771-6512-4cd5-b936-ade35fd640ab" providerId="ADAL" clId="{56A30539-2E19-4683-9A2E-717FC5967AB7}" dt="2021-10-27T13:13:15.778" v="195" actId="478"/>
          <ac:spMkLst>
            <pc:docMk/>
            <pc:sldMk cId="270115061" sldId="263"/>
            <ac:spMk id="5" creationId="{E4BE9C72-FFFB-4D41-9472-46F7C80CA3B0}"/>
          </ac:spMkLst>
        </pc:spChg>
        <pc:spChg chg="add del">
          <ac:chgData name="Christopher" userId="45154771-6512-4cd5-b936-ade35fd640ab" providerId="ADAL" clId="{56A30539-2E19-4683-9A2E-717FC5967AB7}" dt="2021-10-27T13:13:15.626" v="193"/>
          <ac:spMkLst>
            <pc:docMk/>
            <pc:sldMk cId="270115061" sldId="263"/>
            <ac:spMk id="9" creationId="{71B2258F-86CA-4D4D-8270-BC05FCDEBFB3}"/>
          </ac:spMkLst>
        </pc:spChg>
        <pc:picChg chg="add del">
          <ac:chgData name="Christopher" userId="45154771-6512-4cd5-b936-ade35fd640ab" providerId="ADAL" clId="{56A30539-2E19-4683-9A2E-717FC5967AB7}" dt="2021-10-27T13:13:15.778" v="195" actId="478"/>
          <ac:picMkLst>
            <pc:docMk/>
            <pc:sldMk cId="270115061" sldId="263"/>
            <ac:picMk id="4" creationId="{EDEB7D1F-D249-45F5-98B5-F1346CF5D71A}"/>
          </ac:picMkLst>
        </pc:picChg>
      </pc:sldChg>
      <pc:sldChg chg="addSp delSp modSp mod setBg delDesignElem">
        <pc:chgData name="Christopher" userId="45154771-6512-4cd5-b936-ade35fd640ab" providerId="ADAL" clId="{56A30539-2E19-4683-9A2E-717FC5967AB7}" dt="2021-10-27T13:15:37.352" v="217" actId="1076"/>
        <pc:sldMkLst>
          <pc:docMk/>
          <pc:sldMk cId="1254357917" sldId="279"/>
        </pc:sldMkLst>
        <pc:spChg chg="add del">
          <ac:chgData name="Christopher" userId="45154771-6512-4cd5-b936-ade35fd640ab" providerId="ADAL" clId="{56A30539-2E19-4683-9A2E-717FC5967AB7}" dt="2021-10-27T13:13:15.626" v="193"/>
          <ac:spMkLst>
            <pc:docMk/>
            <pc:sldMk cId="1254357917" sldId="279"/>
            <ac:spMk id="9" creationId="{C5E6CFF1-2F42-4E10-9A97-F116F46F53FE}"/>
          </ac:spMkLst>
        </pc:spChg>
        <pc:picChg chg="del">
          <ac:chgData name="Christopher" userId="45154771-6512-4cd5-b936-ade35fd640ab" providerId="ADAL" clId="{56A30539-2E19-4683-9A2E-717FC5967AB7}" dt="2021-10-27T13:11:07.282" v="144" actId="478"/>
          <ac:picMkLst>
            <pc:docMk/>
            <pc:sldMk cId="1254357917" sldId="279"/>
            <ac:picMk id="4" creationId="{D7C969D1-84C4-4C95-886E-3292211875C8}"/>
          </ac:picMkLst>
        </pc:picChg>
        <pc:picChg chg="add mod">
          <ac:chgData name="Christopher" userId="45154771-6512-4cd5-b936-ade35fd640ab" providerId="ADAL" clId="{56A30539-2E19-4683-9A2E-717FC5967AB7}" dt="2021-10-27T13:15:37.352" v="217" actId="1076"/>
          <ac:picMkLst>
            <pc:docMk/>
            <pc:sldMk cId="1254357917" sldId="279"/>
            <ac:picMk id="8" creationId="{BF67BB2C-2B33-46B2-948C-CCFFB665ABD8}"/>
          </ac:picMkLst>
        </pc:picChg>
        <pc:cxnChg chg="add del">
          <ac:chgData name="Christopher" userId="45154771-6512-4cd5-b936-ade35fd640ab" providerId="ADAL" clId="{56A30539-2E19-4683-9A2E-717FC5967AB7}" dt="2021-10-27T13:13:15.626" v="193"/>
          <ac:cxnSpMkLst>
            <pc:docMk/>
            <pc:sldMk cId="1254357917" sldId="279"/>
            <ac:cxnSpMk id="11" creationId="{67182200-4859-4C8D-BCBB-55B245C28BA3}"/>
          </ac:cxnSpMkLst>
        </pc:cxnChg>
      </pc:sldChg>
      <pc:sldChg chg="addSp delSp mod setBg delDesignElem">
        <pc:chgData name="Christopher" userId="45154771-6512-4cd5-b936-ade35fd640ab" providerId="ADAL" clId="{56A30539-2E19-4683-9A2E-717FC5967AB7}" dt="2021-10-27T13:13:15.907" v="200" actId="478"/>
        <pc:sldMkLst>
          <pc:docMk/>
          <pc:sldMk cId="3113209110" sldId="280"/>
        </pc:sldMkLst>
        <pc:spChg chg="add del">
          <ac:chgData name="Christopher" userId="45154771-6512-4cd5-b936-ade35fd640ab" providerId="ADAL" clId="{56A30539-2E19-4683-9A2E-717FC5967AB7}" dt="2021-10-27T13:13:15.626" v="193"/>
          <ac:spMkLst>
            <pc:docMk/>
            <pc:sldMk cId="3113209110" sldId="280"/>
            <ac:spMk id="9" creationId="{9228552E-C8B1-4A80-8448-0787CE0FC704}"/>
          </ac:spMkLst>
        </pc:spChg>
        <pc:picChg chg="add del">
          <ac:chgData name="Christopher" userId="45154771-6512-4cd5-b936-ade35fd640ab" providerId="ADAL" clId="{56A30539-2E19-4683-9A2E-717FC5967AB7}" dt="2021-10-27T13:13:15.907" v="200" actId="478"/>
          <ac:picMkLst>
            <pc:docMk/>
            <pc:sldMk cId="3113209110" sldId="280"/>
            <ac:picMk id="4" creationId="{4304A46F-BE94-46BD-A614-4BB4255DD639}"/>
          </ac:picMkLst>
        </pc:picChg>
      </pc:sldChg>
      <pc:sldChg chg="addSp delSp modSp mod setBg delDesignElem">
        <pc:chgData name="Christopher" userId="45154771-6512-4cd5-b936-ade35fd640ab" providerId="ADAL" clId="{56A30539-2E19-4683-9A2E-717FC5967AB7}" dt="2021-10-27T13:15:31.640" v="215"/>
        <pc:sldMkLst>
          <pc:docMk/>
          <pc:sldMk cId="4052190363" sldId="281"/>
        </pc:sldMkLst>
        <pc:spChg chg="mod">
          <ac:chgData name="Christopher" userId="45154771-6512-4cd5-b936-ade35fd640ab" providerId="ADAL" clId="{56A30539-2E19-4683-9A2E-717FC5967AB7}" dt="2021-10-27T13:13:15.626" v="193"/>
          <ac:spMkLst>
            <pc:docMk/>
            <pc:sldMk cId="4052190363" sldId="281"/>
            <ac:spMk id="2" creationId="{9E0DB740-D12B-4820-BC7F-FDF7C0C05F49}"/>
          </ac:spMkLst>
        </pc:spChg>
        <pc:spChg chg="add del">
          <ac:chgData name="Christopher" userId="45154771-6512-4cd5-b936-ade35fd640ab" providerId="ADAL" clId="{56A30539-2E19-4683-9A2E-717FC5967AB7}" dt="2021-10-27T13:13:15.626" v="193"/>
          <ac:spMkLst>
            <pc:docMk/>
            <pc:sldMk cId="4052190363" sldId="281"/>
            <ac:spMk id="9" creationId="{9228552E-C8B1-4A80-8448-0787CE0FC704}"/>
          </ac:spMkLst>
        </pc:spChg>
        <pc:picChg chg="add del">
          <ac:chgData name="Christopher" userId="45154771-6512-4cd5-b936-ade35fd640ab" providerId="ADAL" clId="{56A30539-2E19-4683-9A2E-717FC5967AB7}" dt="2021-10-27T13:13:15.972" v="202" actId="478"/>
          <ac:picMkLst>
            <pc:docMk/>
            <pc:sldMk cId="4052190363" sldId="281"/>
            <ac:picMk id="4" creationId="{3810F352-585E-4AFA-921C-D258E9238A59}"/>
          </ac:picMkLst>
        </pc:picChg>
        <pc:picChg chg="add del mod">
          <ac:chgData name="Christopher" userId="45154771-6512-4cd5-b936-ade35fd640ab" providerId="ADAL" clId="{56A30539-2E19-4683-9A2E-717FC5967AB7}" dt="2021-10-27T13:14:50.539" v="204"/>
          <ac:picMkLst>
            <pc:docMk/>
            <pc:sldMk cId="4052190363" sldId="281"/>
            <ac:picMk id="11" creationId="{36D01A71-E08D-45FF-AF37-4FFF7463B01E}"/>
          </ac:picMkLst>
        </pc:picChg>
        <pc:picChg chg="add del mod">
          <ac:chgData name="Christopher" userId="45154771-6512-4cd5-b936-ade35fd640ab" providerId="ADAL" clId="{56A30539-2E19-4683-9A2E-717FC5967AB7}" dt="2021-10-27T13:15:31.640" v="215"/>
          <ac:picMkLst>
            <pc:docMk/>
            <pc:sldMk cId="4052190363" sldId="281"/>
            <ac:picMk id="12" creationId="{22BF47EE-E8BE-4A28-AB89-E72A0E080871}"/>
          </ac:picMkLst>
        </pc:picChg>
      </pc:sldChg>
      <pc:sldChg chg="addSp delSp mod setBg delDesignElem">
        <pc:chgData name="Christopher" userId="45154771-6512-4cd5-b936-ade35fd640ab" providerId="ADAL" clId="{56A30539-2E19-4683-9A2E-717FC5967AB7}" dt="2021-10-27T13:13:15.844" v="198" actId="478"/>
        <pc:sldMkLst>
          <pc:docMk/>
          <pc:sldMk cId="3072805492" sldId="282"/>
        </pc:sldMkLst>
        <pc:spChg chg="add del">
          <ac:chgData name="Christopher" userId="45154771-6512-4cd5-b936-ade35fd640ab" providerId="ADAL" clId="{56A30539-2E19-4683-9A2E-717FC5967AB7}" dt="2021-10-27T13:13:15.626" v="193"/>
          <ac:spMkLst>
            <pc:docMk/>
            <pc:sldMk cId="3072805492" sldId="282"/>
            <ac:spMk id="9" creationId="{9228552E-C8B1-4A80-8448-0787CE0FC704}"/>
          </ac:spMkLst>
        </pc:spChg>
        <pc:picChg chg="add del">
          <ac:chgData name="Christopher" userId="45154771-6512-4cd5-b936-ade35fd640ab" providerId="ADAL" clId="{56A30539-2E19-4683-9A2E-717FC5967AB7}" dt="2021-10-27T13:13:15.844" v="198" actId="478"/>
          <ac:picMkLst>
            <pc:docMk/>
            <pc:sldMk cId="3072805492" sldId="282"/>
            <ac:picMk id="4" creationId="{0DD96E4A-9C03-4CBE-8589-5C0F30E29338}"/>
          </ac:picMkLst>
        </pc:picChg>
      </pc:sldChg>
      <pc:sldChg chg="addSp delSp modSp mod setBg delDesignElem">
        <pc:chgData name="Christopher" userId="45154771-6512-4cd5-b936-ade35fd640ab" providerId="ADAL" clId="{56A30539-2E19-4683-9A2E-717FC5967AB7}" dt="2021-10-27T13:13:15.654" v="194" actId="478"/>
        <pc:sldMkLst>
          <pc:docMk/>
          <pc:sldMk cId="3860641248" sldId="283"/>
        </pc:sldMkLst>
        <pc:spChg chg="add del mod">
          <ac:chgData name="Christopher" userId="45154771-6512-4cd5-b936-ade35fd640ab" providerId="ADAL" clId="{56A30539-2E19-4683-9A2E-717FC5967AB7}" dt="2021-10-27T13:13:15.654" v="194" actId="478"/>
          <ac:spMkLst>
            <pc:docMk/>
            <pc:sldMk cId="3860641248" sldId="283"/>
            <ac:spMk id="5" creationId="{33ACF9F7-E687-49CC-B276-87CA8E4850C9}"/>
          </ac:spMkLst>
        </pc:spChg>
        <pc:spChg chg="add del">
          <ac:chgData name="Christopher" userId="45154771-6512-4cd5-b936-ade35fd640ab" providerId="ADAL" clId="{56A30539-2E19-4683-9A2E-717FC5967AB7}" dt="2021-10-27T13:13:15.626" v="193"/>
          <ac:spMkLst>
            <pc:docMk/>
            <pc:sldMk cId="3860641248" sldId="283"/>
            <ac:spMk id="9" creationId="{71B2258F-86CA-4D4D-8270-BC05FCDEBFB3}"/>
          </ac:spMkLst>
        </pc:spChg>
        <pc:picChg chg="add del">
          <ac:chgData name="Christopher" userId="45154771-6512-4cd5-b936-ade35fd640ab" providerId="ADAL" clId="{56A30539-2E19-4683-9A2E-717FC5967AB7}" dt="2021-10-27T13:13:15.654" v="194" actId="478"/>
          <ac:picMkLst>
            <pc:docMk/>
            <pc:sldMk cId="3860641248" sldId="283"/>
            <ac:picMk id="4" creationId="{3FAE482E-9AFF-46F8-8A66-F9006433C431}"/>
          </ac:picMkLst>
        </pc:picChg>
      </pc:sldChg>
      <pc:sldChg chg="addSp delSp modSp mod setBg delDesignElem">
        <pc:chgData name="Christopher" userId="45154771-6512-4cd5-b936-ade35fd640ab" providerId="ADAL" clId="{56A30539-2E19-4683-9A2E-717FC5967AB7}" dt="2021-10-27T13:13:15.939" v="201" actId="478"/>
        <pc:sldMkLst>
          <pc:docMk/>
          <pc:sldMk cId="224552653" sldId="284"/>
        </pc:sldMkLst>
        <pc:spChg chg="mod">
          <ac:chgData name="Christopher" userId="45154771-6512-4cd5-b936-ade35fd640ab" providerId="ADAL" clId="{56A30539-2E19-4683-9A2E-717FC5967AB7}" dt="2021-10-27T13:13:15.626" v="193"/>
          <ac:spMkLst>
            <pc:docMk/>
            <pc:sldMk cId="224552653" sldId="284"/>
            <ac:spMk id="2" creationId="{7B2DD79E-7721-4D28-996C-14323901C5A8}"/>
          </ac:spMkLst>
        </pc:spChg>
        <pc:spChg chg="add del">
          <ac:chgData name="Christopher" userId="45154771-6512-4cd5-b936-ade35fd640ab" providerId="ADAL" clId="{56A30539-2E19-4683-9A2E-717FC5967AB7}" dt="2021-10-27T13:13:15.626" v="193"/>
          <ac:spMkLst>
            <pc:docMk/>
            <pc:sldMk cId="224552653" sldId="284"/>
            <ac:spMk id="9" creationId="{9228552E-C8B1-4A80-8448-0787CE0FC704}"/>
          </ac:spMkLst>
        </pc:spChg>
        <pc:picChg chg="add del">
          <ac:chgData name="Christopher" userId="45154771-6512-4cd5-b936-ade35fd640ab" providerId="ADAL" clId="{56A30539-2E19-4683-9A2E-717FC5967AB7}" dt="2021-10-27T13:13:15.939" v="201" actId="478"/>
          <ac:picMkLst>
            <pc:docMk/>
            <pc:sldMk cId="224552653" sldId="284"/>
            <ac:picMk id="4" creationId="{99A0CECD-723C-47F5-993B-CD75736575A2}"/>
          </ac:picMkLst>
        </pc:picChg>
      </pc:sldChg>
      <pc:sldChg chg="addSp delSp modSp mod setBg delDesignElem">
        <pc:chgData name="Christopher" userId="45154771-6512-4cd5-b936-ade35fd640ab" providerId="ADAL" clId="{56A30539-2E19-4683-9A2E-717FC5967AB7}" dt="2021-10-27T13:15:24.252" v="212" actId="171"/>
        <pc:sldMkLst>
          <pc:docMk/>
          <pc:sldMk cId="740640042" sldId="285"/>
        </pc:sldMkLst>
        <pc:spChg chg="mod">
          <ac:chgData name="Christopher" userId="45154771-6512-4cd5-b936-ade35fd640ab" providerId="ADAL" clId="{56A30539-2E19-4683-9A2E-717FC5967AB7}" dt="2021-10-27T13:13:15.626" v="193"/>
          <ac:spMkLst>
            <pc:docMk/>
            <pc:sldMk cId="740640042" sldId="285"/>
            <ac:spMk id="2" creationId="{318B0DA3-F70D-495D-ADB2-CC6F98DF5A97}"/>
          </ac:spMkLst>
        </pc:spChg>
        <pc:spChg chg="add del">
          <ac:chgData name="Christopher" userId="45154771-6512-4cd5-b936-ade35fd640ab" providerId="ADAL" clId="{56A30539-2E19-4683-9A2E-717FC5967AB7}" dt="2021-10-27T13:13:15.626" v="193"/>
          <ac:spMkLst>
            <pc:docMk/>
            <pc:sldMk cId="740640042" sldId="285"/>
            <ac:spMk id="6" creationId="{9228552E-C8B1-4A80-8448-0787CE0FC704}"/>
          </ac:spMkLst>
        </pc:spChg>
        <pc:spChg chg="mod">
          <ac:chgData name="Christopher" userId="45154771-6512-4cd5-b936-ade35fd640ab" providerId="ADAL" clId="{56A30539-2E19-4683-9A2E-717FC5967AB7}" dt="2021-10-27T13:13:15.413" v="187" actId="207"/>
          <ac:spMkLst>
            <pc:docMk/>
            <pc:sldMk cId="740640042" sldId="285"/>
            <ac:spMk id="7" creationId="{423ADC21-F5D5-494E-8E49-75052BE835DC}"/>
          </ac:spMkLst>
        </pc:spChg>
        <pc:spChg chg="mod">
          <ac:chgData name="Christopher" userId="45154771-6512-4cd5-b936-ade35fd640ab" providerId="ADAL" clId="{56A30539-2E19-4683-9A2E-717FC5967AB7}" dt="2021-10-27T13:13:15.413" v="187" actId="207"/>
          <ac:spMkLst>
            <pc:docMk/>
            <pc:sldMk cId="740640042" sldId="285"/>
            <ac:spMk id="18" creationId="{392CC233-BEE5-4666-B01A-D4D72A41778E}"/>
          </ac:spMkLst>
        </pc:spChg>
        <pc:spChg chg="mod">
          <ac:chgData name="Christopher" userId="45154771-6512-4cd5-b936-ade35fd640ab" providerId="ADAL" clId="{56A30539-2E19-4683-9A2E-717FC5967AB7}" dt="2021-10-27T13:13:15.413" v="187" actId="207"/>
          <ac:spMkLst>
            <pc:docMk/>
            <pc:sldMk cId="740640042" sldId="285"/>
            <ac:spMk id="19" creationId="{09D6922C-D7BE-429A-AE27-0F02B307077F}"/>
          </ac:spMkLst>
        </pc:spChg>
        <pc:spChg chg="mod">
          <ac:chgData name="Christopher" userId="45154771-6512-4cd5-b936-ade35fd640ab" providerId="ADAL" clId="{56A30539-2E19-4683-9A2E-717FC5967AB7}" dt="2021-10-27T13:13:15.413" v="187" actId="207"/>
          <ac:spMkLst>
            <pc:docMk/>
            <pc:sldMk cId="740640042" sldId="285"/>
            <ac:spMk id="20" creationId="{48671688-4F08-4FA4-B865-C28296C528E8}"/>
          </ac:spMkLst>
        </pc:spChg>
        <pc:spChg chg="mod">
          <ac:chgData name="Christopher" userId="45154771-6512-4cd5-b936-ade35fd640ab" providerId="ADAL" clId="{56A30539-2E19-4683-9A2E-717FC5967AB7}" dt="2021-10-27T13:13:15.413" v="187" actId="207"/>
          <ac:spMkLst>
            <pc:docMk/>
            <pc:sldMk cId="740640042" sldId="285"/>
            <ac:spMk id="21" creationId="{80013374-1EB4-4CC7-9787-DDC4D0E31966}"/>
          </ac:spMkLst>
        </pc:spChg>
        <pc:spChg chg="mod">
          <ac:chgData name="Christopher" userId="45154771-6512-4cd5-b936-ade35fd640ab" providerId="ADAL" clId="{56A30539-2E19-4683-9A2E-717FC5967AB7}" dt="2021-10-27T13:13:15.413" v="187" actId="207"/>
          <ac:spMkLst>
            <pc:docMk/>
            <pc:sldMk cId="740640042" sldId="285"/>
            <ac:spMk id="22" creationId="{829B3617-014F-4258-B304-00D3C124E7A4}"/>
          </ac:spMkLst>
        </pc:spChg>
        <pc:picChg chg="del">
          <ac:chgData name="Christopher" userId="45154771-6512-4cd5-b936-ade35fd640ab" providerId="ADAL" clId="{56A30539-2E19-4683-9A2E-717FC5967AB7}" dt="2021-10-27T13:11:05.792" v="143" actId="478"/>
          <ac:picMkLst>
            <pc:docMk/>
            <pc:sldMk cId="740640042" sldId="285"/>
            <ac:picMk id="4" creationId="{722217E0-7B75-4CA4-9C89-6C0F04049AEC}"/>
          </ac:picMkLst>
        </pc:picChg>
        <pc:picChg chg="add mod ord">
          <ac:chgData name="Christopher" userId="45154771-6512-4cd5-b936-ade35fd640ab" providerId="ADAL" clId="{56A30539-2E19-4683-9A2E-717FC5967AB7}" dt="2021-10-27T13:15:24.252" v="212" actId="171"/>
          <ac:picMkLst>
            <pc:docMk/>
            <pc:sldMk cId="740640042" sldId="285"/>
            <ac:picMk id="23" creationId="{D21C3958-E337-4680-9770-192774117D6B}"/>
          </ac:picMkLst>
        </pc:picChg>
      </pc:sldChg>
      <pc:sldChg chg="addSp delSp modSp new mod setBg">
        <pc:chgData name="Christopher" userId="45154771-6512-4cd5-b936-ade35fd640ab" providerId="ADAL" clId="{56A30539-2E19-4683-9A2E-717FC5967AB7}" dt="2021-10-27T14:08:17.051" v="248" actId="20577"/>
        <pc:sldMkLst>
          <pc:docMk/>
          <pc:sldMk cId="2227197705" sldId="286"/>
        </pc:sldMkLst>
        <pc:spChg chg="mod">
          <ac:chgData name="Christopher" userId="45154771-6512-4cd5-b936-ade35fd640ab" providerId="ADAL" clId="{56A30539-2E19-4683-9A2E-717FC5967AB7}" dt="2021-10-27T14:08:17.051" v="248" actId="20577"/>
          <ac:spMkLst>
            <pc:docMk/>
            <pc:sldMk cId="2227197705" sldId="286"/>
            <ac:spMk id="2" creationId="{38F888F8-6EB0-4E14-B4D6-C8FE6314A94C}"/>
          </ac:spMkLst>
        </pc:spChg>
        <pc:spChg chg="mod">
          <ac:chgData name="Christopher" userId="45154771-6512-4cd5-b936-ade35fd640ab" providerId="ADAL" clId="{56A30539-2E19-4683-9A2E-717FC5967AB7}" dt="2021-10-27T13:09:15.025" v="141" actId="27636"/>
          <ac:spMkLst>
            <pc:docMk/>
            <pc:sldMk cId="2227197705" sldId="286"/>
            <ac:spMk id="3" creationId="{BD562FCA-7AE5-4542-BF9F-A95FF0CCE657}"/>
          </ac:spMkLst>
        </pc:spChg>
        <pc:spChg chg="add del">
          <ac:chgData name="Christopher" userId="45154771-6512-4cd5-b936-ade35fd640ab" providerId="ADAL" clId="{56A30539-2E19-4683-9A2E-717FC5967AB7}" dt="2021-10-27T13:04:25.406" v="14" actId="478"/>
          <ac:spMkLst>
            <pc:docMk/>
            <pc:sldMk cId="2227197705" sldId="286"/>
            <ac:spMk id="4" creationId="{06EB063F-1127-4EE9-A95B-4C14E5C0E252}"/>
          </ac:spMkLst>
        </pc:spChg>
        <pc:picChg chg="add del mod">
          <ac:chgData name="Christopher" userId="45154771-6512-4cd5-b936-ade35fd640ab" providerId="ADAL" clId="{56A30539-2E19-4683-9A2E-717FC5967AB7}" dt="2021-10-27T13:16:12.810" v="220"/>
          <ac:picMkLst>
            <pc:docMk/>
            <pc:sldMk cId="2227197705" sldId="286"/>
            <ac:picMk id="5" creationId="{0EA59371-9E7C-4449-A482-DECDEBB344A7}"/>
          </ac:picMkLst>
        </pc:picChg>
      </pc:sldChg>
    </pc:docChg>
  </pc:docChgLst>
  <pc:docChgLst>
    <pc:chgData name="Bryce Standley" userId="98f973ea-95be-480b-af3d-bf070befb988" providerId="ADAL" clId="{D7B9C09E-DBFA-4D98-8007-B7D5339C28FF}"/>
    <pc:docChg chg="undo custSel modSld">
      <pc:chgData name="Bryce Standley" userId="98f973ea-95be-480b-af3d-bf070befb988" providerId="ADAL" clId="{D7B9C09E-DBFA-4D98-8007-B7D5339C28FF}" dt="2021-10-28T08:19:27.454" v="4485" actId="20577"/>
      <pc:docMkLst>
        <pc:docMk/>
      </pc:docMkLst>
      <pc:sldChg chg="modSp mod modNotesTx">
        <pc:chgData name="Bryce Standley" userId="98f973ea-95be-480b-af3d-bf070befb988" providerId="ADAL" clId="{D7B9C09E-DBFA-4D98-8007-B7D5339C28FF}" dt="2021-10-28T08:19:27.454" v="4485" actId="20577"/>
        <pc:sldMkLst>
          <pc:docMk/>
          <pc:sldMk cId="3814412083" sldId="257"/>
        </pc:sldMkLst>
        <pc:spChg chg="mod">
          <ac:chgData name="Bryce Standley" userId="98f973ea-95be-480b-af3d-bf070befb988" providerId="ADAL" clId="{D7B9C09E-DBFA-4D98-8007-B7D5339C28FF}" dt="2021-10-28T07:41:29.569" v="3376" actId="20577"/>
          <ac:spMkLst>
            <pc:docMk/>
            <pc:sldMk cId="3814412083" sldId="257"/>
            <ac:spMk id="8" creationId="{9792B937-BF27-4CE8-A5A0-8CD562D73BC5}"/>
          </ac:spMkLst>
        </pc:spChg>
        <pc:picChg chg="mod">
          <ac:chgData name="Bryce Standley" userId="98f973ea-95be-480b-af3d-bf070befb988" providerId="ADAL" clId="{D7B9C09E-DBFA-4D98-8007-B7D5339C28FF}" dt="2021-10-28T07:38:51.622" v="3287" actId="1076"/>
          <ac:picMkLst>
            <pc:docMk/>
            <pc:sldMk cId="3814412083" sldId="257"/>
            <ac:picMk id="5" creationId="{CC29CD72-F1A0-4D4F-99AD-2CD4CAD43E10}"/>
          </ac:picMkLst>
        </pc:picChg>
      </pc:sldChg>
      <pc:sldChg chg="addSp delSp modSp mod delAnim modAnim modNotesTx">
        <pc:chgData name="Bryce Standley" userId="98f973ea-95be-480b-af3d-bf070befb988" providerId="ADAL" clId="{D7B9C09E-DBFA-4D98-8007-B7D5339C28FF}" dt="2021-10-28T07:37:58.824" v="3285" actId="20577"/>
        <pc:sldMkLst>
          <pc:docMk/>
          <pc:sldMk cId="3860310109" sldId="261"/>
        </pc:sldMkLst>
        <pc:spChg chg="mod">
          <ac:chgData name="Bryce Standley" userId="98f973ea-95be-480b-af3d-bf070befb988" providerId="ADAL" clId="{D7B9C09E-DBFA-4D98-8007-B7D5339C28FF}" dt="2021-10-28T07:33:32.546" v="2868" actId="1076"/>
          <ac:spMkLst>
            <pc:docMk/>
            <pc:sldMk cId="3860310109" sldId="261"/>
            <ac:spMk id="2" creationId="{4B407DBA-2452-461C-A7E1-FEDC97448CB5}"/>
          </ac:spMkLst>
        </pc:spChg>
        <pc:spChg chg="mod">
          <ac:chgData name="Bryce Standley" userId="98f973ea-95be-480b-af3d-bf070befb988" providerId="ADAL" clId="{D7B9C09E-DBFA-4D98-8007-B7D5339C28FF}" dt="2021-10-28T07:34:26.980" v="2876" actId="20577"/>
          <ac:spMkLst>
            <pc:docMk/>
            <pc:sldMk cId="3860310109" sldId="261"/>
            <ac:spMk id="3" creationId="{8BA1CAD1-F23D-4218-BAC6-D567694065BF}"/>
          </ac:spMkLst>
        </pc:spChg>
        <pc:picChg chg="add mod">
          <ac:chgData name="Bryce Standley" userId="98f973ea-95be-480b-af3d-bf070befb988" providerId="ADAL" clId="{D7B9C09E-DBFA-4D98-8007-B7D5339C28FF}" dt="2021-10-28T07:33:51.126" v="2869" actId="1076"/>
          <ac:picMkLst>
            <pc:docMk/>
            <pc:sldMk cId="3860310109" sldId="261"/>
            <ac:picMk id="5" creationId="{0F2FDDA2-BF2E-475B-A45F-B9EFC720E8A5}"/>
          </ac:picMkLst>
        </pc:picChg>
        <pc:picChg chg="add del mod ord">
          <ac:chgData name="Bryce Standley" userId="98f973ea-95be-480b-af3d-bf070befb988" providerId="ADAL" clId="{D7B9C09E-DBFA-4D98-8007-B7D5339C28FF}" dt="2021-10-28T07:32:29.889" v="2860" actId="478"/>
          <ac:picMkLst>
            <pc:docMk/>
            <pc:sldMk cId="3860310109" sldId="261"/>
            <ac:picMk id="8" creationId="{EB67C1F1-732C-4F26-AEA9-3E3613C746A7}"/>
          </ac:picMkLst>
        </pc:picChg>
      </pc:sldChg>
      <pc:sldChg chg="modSp mod">
        <pc:chgData name="Bryce Standley" userId="98f973ea-95be-480b-af3d-bf070befb988" providerId="ADAL" clId="{D7B9C09E-DBFA-4D98-8007-B7D5339C28FF}" dt="2021-10-28T06:27:08.477" v="230" actId="207"/>
        <pc:sldMkLst>
          <pc:docMk/>
          <pc:sldMk cId="2227197705" sldId="286"/>
        </pc:sldMkLst>
        <pc:spChg chg="mod">
          <ac:chgData name="Bryce Standley" userId="98f973ea-95be-480b-af3d-bf070befb988" providerId="ADAL" clId="{D7B9C09E-DBFA-4D98-8007-B7D5339C28FF}" dt="2021-10-28T06:27:08.477" v="230" actId="207"/>
          <ac:spMkLst>
            <pc:docMk/>
            <pc:sldMk cId="2227197705" sldId="286"/>
            <ac:spMk id="3" creationId="{BD562FCA-7AE5-4542-BF9F-A95FF0CCE657}"/>
          </ac:spMkLst>
        </pc:spChg>
      </pc:sldChg>
      <pc:sldChg chg="modSp mod">
        <pc:chgData name="Bryce Standley" userId="98f973ea-95be-480b-af3d-bf070befb988" providerId="ADAL" clId="{D7B9C09E-DBFA-4D98-8007-B7D5339C28FF}" dt="2021-10-28T07:54:28.423" v="4010" actId="255"/>
        <pc:sldMkLst>
          <pc:docMk/>
          <pc:sldMk cId="3850448029" sldId="287"/>
        </pc:sldMkLst>
        <pc:spChg chg="mod">
          <ac:chgData name="Bryce Standley" userId="98f973ea-95be-480b-af3d-bf070befb988" providerId="ADAL" clId="{D7B9C09E-DBFA-4D98-8007-B7D5339C28FF}" dt="2021-10-28T06:30:11.075" v="322" actId="20577"/>
          <ac:spMkLst>
            <pc:docMk/>
            <pc:sldMk cId="3850448029" sldId="287"/>
            <ac:spMk id="2" creationId="{D1BED0C4-E050-4F21-AB65-EF5DCAEDA980}"/>
          </ac:spMkLst>
        </pc:spChg>
        <pc:spChg chg="mod">
          <ac:chgData name="Bryce Standley" userId="98f973ea-95be-480b-af3d-bf070befb988" providerId="ADAL" clId="{D7B9C09E-DBFA-4D98-8007-B7D5339C28FF}" dt="2021-10-28T07:54:28.423" v="4010" actId="255"/>
          <ac:spMkLst>
            <pc:docMk/>
            <pc:sldMk cId="3850448029" sldId="287"/>
            <ac:spMk id="8" creationId="{9792B937-BF27-4CE8-A5A0-8CD562D73BC5}"/>
          </ac:spMkLst>
        </pc:spChg>
        <pc:picChg chg="mod">
          <ac:chgData name="Bryce Standley" userId="98f973ea-95be-480b-af3d-bf070befb988" providerId="ADAL" clId="{D7B9C09E-DBFA-4D98-8007-B7D5339C28FF}" dt="2021-10-28T07:54:12.324" v="4008" actId="14100"/>
          <ac:picMkLst>
            <pc:docMk/>
            <pc:sldMk cId="3850448029" sldId="287"/>
            <ac:picMk id="11" creationId="{EC951D36-518D-42E0-8C5F-FB9C2680718D}"/>
          </ac:picMkLst>
        </pc:picChg>
      </pc:sldChg>
    </pc:docChg>
  </pc:docChgLst>
  <pc:docChgLst>
    <pc:chgData name="Bryce Standley" userId="98f973ea-95be-480b-af3d-bf070befb988" providerId="ADAL" clId="{E72ED9C0-E512-4496-A4A0-08CB007E5DFC}"/>
    <pc:docChg chg="sldOrd">
      <pc:chgData name="Bryce Standley" userId="98f973ea-95be-480b-af3d-bf070befb988" providerId="ADAL" clId="{E72ED9C0-E512-4496-A4A0-08CB007E5DFC}" dt="2021-11-08T11:09:27.356" v="0" actId="20578"/>
      <pc:docMkLst>
        <pc:docMk/>
      </pc:docMkLst>
      <pc:sldChg chg="ord">
        <pc:chgData name="Bryce Standley" userId="98f973ea-95be-480b-af3d-bf070befb988" providerId="ADAL" clId="{E72ED9C0-E512-4496-A4A0-08CB007E5DFC}" dt="2021-11-08T11:09:27.356" v="0" actId="20578"/>
        <pc:sldMkLst>
          <pc:docMk/>
          <pc:sldMk cId="3814412083" sldId="257"/>
        </pc:sldMkLst>
      </pc:sldChg>
    </pc:docChg>
  </pc:docChgLst>
  <pc:docChgLst>
    <pc:chgData name="Christopher Logan" userId="S::33430279@student.murdoch.edu.au::45154771-6512-4cd5-b936-ade35fd640ab" providerId="AD" clId="Web-{BFDDEA1D-50AA-846B-7C33-06C68B810041}"/>
    <pc:docChg chg="delSld modSld">
      <pc:chgData name="Christopher Logan" userId="S::33430279@student.murdoch.edu.au::45154771-6512-4cd5-b936-ade35fd640ab" providerId="AD" clId="Web-{BFDDEA1D-50AA-846B-7C33-06C68B810041}" dt="2021-10-28T07:04:55.403" v="150"/>
      <pc:docMkLst>
        <pc:docMk/>
      </pc:docMkLst>
      <pc:sldChg chg="modSp">
        <pc:chgData name="Christopher Logan" userId="S::33430279@student.murdoch.edu.au::45154771-6512-4cd5-b936-ade35fd640ab" providerId="AD" clId="Web-{BFDDEA1D-50AA-846B-7C33-06C68B810041}" dt="2021-10-28T07:03:21.353" v="17" actId="20577"/>
        <pc:sldMkLst>
          <pc:docMk/>
          <pc:sldMk cId="2457170652" sldId="260"/>
        </pc:sldMkLst>
        <pc:spChg chg="mod">
          <ac:chgData name="Christopher Logan" userId="S::33430279@student.murdoch.edu.au::45154771-6512-4cd5-b936-ade35fd640ab" providerId="AD" clId="Web-{BFDDEA1D-50AA-846B-7C33-06C68B810041}" dt="2021-10-28T07:03:21.353" v="17" actId="20577"/>
          <ac:spMkLst>
            <pc:docMk/>
            <pc:sldMk cId="2457170652" sldId="260"/>
            <ac:spMk id="5" creationId="{D1951496-045A-4E74-8107-EF1CCCCCA5C8}"/>
          </ac:spMkLst>
        </pc:spChg>
      </pc:sldChg>
      <pc:sldChg chg="modSp">
        <pc:chgData name="Christopher Logan" userId="S::33430279@student.murdoch.edu.au::45154771-6512-4cd5-b936-ade35fd640ab" providerId="AD" clId="Web-{BFDDEA1D-50AA-846B-7C33-06C68B810041}" dt="2021-10-28T07:02:18.554" v="3" actId="20577"/>
        <pc:sldMkLst>
          <pc:docMk/>
          <pc:sldMk cId="2227197705" sldId="286"/>
        </pc:sldMkLst>
        <pc:spChg chg="mod">
          <ac:chgData name="Christopher Logan" userId="S::33430279@student.murdoch.edu.au::45154771-6512-4cd5-b936-ade35fd640ab" providerId="AD" clId="Web-{BFDDEA1D-50AA-846B-7C33-06C68B810041}" dt="2021-10-28T07:02:18.554" v="3" actId="20577"/>
          <ac:spMkLst>
            <pc:docMk/>
            <pc:sldMk cId="2227197705" sldId="286"/>
            <ac:spMk id="3" creationId="{BD562FCA-7AE5-4542-BF9F-A95FF0CCE657}"/>
          </ac:spMkLst>
        </pc:spChg>
      </pc:sldChg>
      <pc:sldChg chg="modSp">
        <pc:chgData name="Christopher Logan" userId="S::33430279@student.murdoch.edu.au::45154771-6512-4cd5-b936-ade35fd640ab" providerId="AD" clId="Web-{BFDDEA1D-50AA-846B-7C33-06C68B810041}" dt="2021-10-28T07:02:53.227" v="10" actId="20577"/>
        <pc:sldMkLst>
          <pc:docMk/>
          <pc:sldMk cId="3850448029" sldId="287"/>
        </pc:sldMkLst>
        <pc:spChg chg="mod">
          <ac:chgData name="Christopher Logan" userId="S::33430279@student.murdoch.edu.au::45154771-6512-4cd5-b936-ade35fd640ab" providerId="AD" clId="Web-{BFDDEA1D-50AA-846B-7C33-06C68B810041}" dt="2021-10-28T07:02:53.227" v="10" actId="20577"/>
          <ac:spMkLst>
            <pc:docMk/>
            <pc:sldMk cId="3850448029" sldId="287"/>
            <ac:spMk id="8" creationId="{9792B937-BF27-4CE8-A5A0-8CD562D73BC5}"/>
          </ac:spMkLst>
        </pc:spChg>
      </pc:sldChg>
      <pc:sldChg chg="del">
        <pc:chgData name="Christopher Logan" userId="S::33430279@student.murdoch.edu.au::45154771-6512-4cd5-b936-ade35fd640ab" providerId="AD" clId="Web-{BFDDEA1D-50AA-846B-7C33-06C68B810041}" dt="2021-10-28T07:04:55.403" v="150"/>
        <pc:sldMkLst>
          <pc:docMk/>
          <pc:sldMk cId="31544872" sldId="290"/>
        </pc:sldMkLst>
      </pc:sldChg>
      <pc:sldChg chg="addSp modSp addAnim">
        <pc:chgData name="Christopher Logan" userId="S::33430279@student.murdoch.edu.au::45154771-6512-4cd5-b936-ade35fd640ab" providerId="AD" clId="Web-{BFDDEA1D-50AA-846B-7C33-06C68B810041}" dt="2021-10-28T07:04:38.262" v="149" actId="20577"/>
        <pc:sldMkLst>
          <pc:docMk/>
          <pc:sldMk cId="2847559379" sldId="292"/>
        </pc:sldMkLst>
        <pc:spChg chg="mod">
          <ac:chgData name="Christopher Logan" userId="S::33430279@student.murdoch.edu.au::45154771-6512-4cd5-b936-ade35fd640ab" providerId="AD" clId="Web-{BFDDEA1D-50AA-846B-7C33-06C68B810041}" dt="2021-10-28T07:04:38.262" v="149" actId="20577"/>
          <ac:spMkLst>
            <pc:docMk/>
            <pc:sldMk cId="2847559379" sldId="292"/>
            <ac:spMk id="5" creationId="{D1951496-045A-4E74-8107-EF1CCCCCA5C8}"/>
          </ac:spMkLst>
        </pc:spChg>
        <pc:picChg chg="add mod">
          <ac:chgData name="Christopher Logan" userId="S::33430279@student.murdoch.edu.au::45154771-6512-4cd5-b936-ade35fd640ab" providerId="AD" clId="Web-{BFDDEA1D-50AA-846B-7C33-06C68B810041}" dt="2021-10-28T07:03:37.932" v="21" actId="1076"/>
          <ac:picMkLst>
            <pc:docMk/>
            <pc:sldMk cId="2847559379" sldId="292"/>
            <ac:picMk id="3" creationId="{08EB1985-8FE8-49D5-94D5-CF0A982BBE9D}"/>
          </ac:picMkLst>
        </pc:picChg>
      </pc:sldChg>
    </pc:docChg>
  </pc:docChgLst>
  <pc:docChgLst>
    <pc:chgData name="Dylan Blereau" userId="S::32772278@student.murdoch.edu.au::df5a2837-dc7c-41b6-8a28-4ef810bf84a1" providerId="AD" clId="Web-{D3084B63-7995-891E-41D4-46F406327AFC}"/>
    <pc:docChg chg="addSld modSld">
      <pc:chgData name="Dylan Blereau" userId="S::32772278@student.murdoch.edu.au::df5a2837-dc7c-41b6-8a28-4ef810bf84a1" providerId="AD" clId="Web-{D3084B63-7995-891E-41D4-46F406327AFC}" dt="2021-10-26T12:12:13.465" v="226" actId="1076"/>
      <pc:docMkLst>
        <pc:docMk/>
      </pc:docMkLst>
      <pc:sldChg chg="addSp modSp new">
        <pc:chgData name="Dylan Blereau" userId="S::32772278@student.murdoch.edu.au::df5a2837-dc7c-41b6-8a28-4ef810bf84a1" providerId="AD" clId="Web-{D3084B63-7995-891E-41D4-46F406327AFC}" dt="2021-10-26T12:12:13.465" v="226" actId="1076"/>
        <pc:sldMkLst>
          <pc:docMk/>
          <pc:sldMk cId="3749817987" sldId="264"/>
        </pc:sldMkLst>
        <pc:spChg chg="mod">
          <ac:chgData name="Dylan Blereau" userId="S::32772278@student.murdoch.edu.au::df5a2837-dc7c-41b6-8a28-4ef810bf84a1" providerId="AD" clId="Web-{D3084B63-7995-891E-41D4-46F406327AFC}" dt="2021-10-26T11:41:06.975" v="6" actId="20577"/>
          <ac:spMkLst>
            <pc:docMk/>
            <pc:sldMk cId="3749817987" sldId="264"/>
            <ac:spMk id="2" creationId="{CD2B1B23-C070-4BEF-93EE-3099F213B64A}"/>
          </ac:spMkLst>
        </pc:spChg>
        <pc:spChg chg="mod">
          <ac:chgData name="Dylan Blereau" userId="S::32772278@student.murdoch.edu.au::df5a2837-dc7c-41b6-8a28-4ef810bf84a1" providerId="AD" clId="Web-{D3084B63-7995-891E-41D4-46F406327AFC}" dt="2021-10-26T12:12:13.465" v="226" actId="1076"/>
          <ac:spMkLst>
            <pc:docMk/>
            <pc:sldMk cId="3749817987" sldId="264"/>
            <ac:spMk id="3" creationId="{06810FC4-3D29-4D64-8BD0-D35DAB2F698B}"/>
          </ac:spMkLst>
        </pc:spChg>
        <pc:spChg chg="add mod">
          <ac:chgData name="Dylan Blereau" userId="S::32772278@student.murdoch.edu.au::df5a2837-dc7c-41b6-8a28-4ef810bf84a1" providerId="AD" clId="Web-{D3084B63-7995-891E-41D4-46F406327AFC}" dt="2021-10-26T12:11:22.943" v="221" actId="1076"/>
          <ac:spMkLst>
            <pc:docMk/>
            <pc:sldMk cId="3749817987" sldId="264"/>
            <ac:spMk id="5" creationId="{79737D8C-4BD5-4100-8000-0191C67264D0}"/>
          </ac:spMkLst>
        </pc:spChg>
        <pc:spChg chg="add mod">
          <ac:chgData name="Dylan Blereau" userId="S::32772278@student.murdoch.edu.au::df5a2837-dc7c-41b6-8a28-4ef810bf84a1" providerId="AD" clId="Web-{D3084B63-7995-891E-41D4-46F406327AFC}" dt="2021-10-26T12:12:10.496" v="225" actId="1076"/>
          <ac:spMkLst>
            <pc:docMk/>
            <pc:sldMk cId="3749817987" sldId="264"/>
            <ac:spMk id="6" creationId="{1650F7BB-770C-4798-BBC1-29156672090E}"/>
          </ac:spMkLst>
        </pc:spChg>
      </pc:sldChg>
    </pc:docChg>
  </pc:docChgLst>
  <pc:docChgLst>
    <pc:chgData name="Dylan" userId="df5a2837-dc7c-41b6-8a28-4ef810bf84a1" providerId="ADAL" clId="{5B4970A3-0BC8-4AD4-A5F3-B50D35238CEF}"/>
    <pc:docChg chg="undo custSel addSld delSld modSld sldOrd">
      <pc:chgData name="Dylan" userId="df5a2837-dc7c-41b6-8a28-4ef810bf84a1" providerId="ADAL" clId="{5B4970A3-0BC8-4AD4-A5F3-B50D35238CEF}" dt="2021-10-27T09:09:53.238" v="4944"/>
      <pc:docMkLst>
        <pc:docMk/>
      </pc:docMkLst>
      <pc:sldChg chg="addSp modSp mod setBg addAnim modAnim setClrOvrMap">
        <pc:chgData name="Dylan" userId="df5a2837-dc7c-41b6-8a28-4ef810bf84a1" providerId="ADAL" clId="{5B4970A3-0BC8-4AD4-A5F3-B50D35238CEF}" dt="2021-10-27T08:17:52.434" v="4125" actId="1076"/>
        <pc:sldMkLst>
          <pc:docMk/>
          <pc:sldMk cId="109857222" sldId="256"/>
        </pc:sldMkLst>
        <pc:spChg chg="mod">
          <ac:chgData name="Dylan" userId="df5a2837-dc7c-41b6-8a28-4ef810bf84a1" providerId="ADAL" clId="{5B4970A3-0BC8-4AD4-A5F3-B50D35238CEF}" dt="2021-10-27T08:17:51.018" v="4124" actId="20577"/>
          <ac:spMkLst>
            <pc:docMk/>
            <pc:sldMk cId="109857222" sldId="256"/>
            <ac:spMk id="2" creationId="{00000000-0000-0000-0000-000000000000}"/>
          </ac:spMkLst>
        </pc:spChg>
        <pc:spChg chg="mod">
          <ac:chgData name="Dylan" userId="df5a2837-dc7c-41b6-8a28-4ef810bf84a1" providerId="ADAL" clId="{5B4970A3-0BC8-4AD4-A5F3-B50D35238CEF}" dt="2021-10-27T04:48:13.308" v="310" actId="26606"/>
          <ac:spMkLst>
            <pc:docMk/>
            <pc:sldMk cId="109857222" sldId="256"/>
            <ac:spMk id="3" creationId="{00000000-0000-0000-0000-000000000000}"/>
          </ac:spMkLst>
        </pc:spChg>
        <pc:spChg chg="add mod">
          <ac:chgData name="Dylan" userId="df5a2837-dc7c-41b6-8a28-4ef810bf84a1" providerId="ADAL" clId="{5B4970A3-0BC8-4AD4-A5F3-B50D35238CEF}" dt="2021-10-27T06:02:39.997" v="558" actId="1076"/>
          <ac:spMkLst>
            <pc:docMk/>
            <pc:sldMk cId="109857222" sldId="256"/>
            <ac:spMk id="6" creationId="{3C597BC9-10ED-4BA8-A7B6-6EC8D1773801}"/>
          </ac:spMkLst>
        </pc:spChg>
        <pc:spChg chg="add">
          <ac:chgData name="Dylan" userId="df5a2837-dc7c-41b6-8a28-4ef810bf84a1" providerId="ADAL" clId="{5B4970A3-0BC8-4AD4-A5F3-B50D35238CEF}" dt="2021-10-27T04:48:13.308" v="310" actId="26606"/>
          <ac:spMkLst>
            <pc:docMk/>
            <pc:sldMk cId="109857222" sldId="256"/>
            <ac:spMk id="9" creationId="{71B2258F-86CA-4D4D-8270-BC05FCDEBFB3}"/>
          </ac:spMkLst>
        </pc:spChg>
        <pc:picChg chg="add mod ord">
          <ac:chgData name="Dylan" userId="df5a2837-dc7c-41b6-8a28-4ef810bf84a1" providerId="ADAL" clId="{5B4970A3-0BC8-4AD4-A5F3-B50D35238CEF}" dt="2021-10-27T08:17:52.434" v="4125" actId="1076"/>
          <ac:picMkLst>
            <pc:docMk/>
            <pc:sldMk cId="109857222" sldId="256"/>
            <ac:picMk id="4" creationId="{A4E465D4-5DF0-4873-A5AC-EA00C182799C}"/>
          </ac:picMkLst>
        </pc:picChg>
      </pc:sldChg>
      <pc:sldChg chg="addSp delSp modSp mod setBg modAnim setClrOvrMap">
        <pc:chgData name="Dylan" userId="df5a2837-dc7c-41b6-8a28-4ef810bf84a1" providerId="ADAL" clId="{5B4970A3-0BC8-4AD4-A5F3-B50D35238CEF}" dt="2021-10-27T09:09:53.238" v="4944"/>
        <pc:sldMkLst>
          <pc:docMk/>
          <pc:sldMk cId="3814412083" sldId="257"/>
        </pc:sldMkLst>
        <pc:spChg chg="mod">
          <ac:chgData name="Dylan" userId="df5a2837-dc7c-41b6-8a28-4ef810bf84a1" providerId="ADAL" clId="{5B4970A3-0BC8-4AD4-A5F3-B50D35238CEF}" dt="2021-10-27T04:50:36.771" v="350" actId="26606"/>
          <ac:spMkLst>
            <pc:docMk/>
            <pc:sldMk cId="3814412083" sldId="257"/>
            <ac:spMk id="2" creationId="{D1BED0C4-E050-4F21-AB65-EF5DCAEDA980}"/>
          </ac:spMkLst>
        </pc:spChg>
        <pc:spChg chg="del mod">
          <ac:chgData name="Dylan" userId="df5a2837-dc7c-41b6-8a28-4ef810bf84a1" providerId="ADAL" clId="{5B4970A3-0BC8-4AD4-A5F3-B50D35238CEF}" dt="2021-10-27T05:32:59.125" v="547"/>
          <ac:spMkLst>
            <pc:docMk/>
            <pc:sldMk cId="3814412083" sldId="257"/>
            <ac:spMk id="3" creationId="{99360C81-A18F-48F7-BC8A-557079341840}"/>
          </ac:spMkLst>
        </pc:spChg>
        <pc:spChg chg="add mod">
          <ac:chgData name="Dylan" userId="df5a2837-dc7c-41b6-8a28-4ef810bf84a1" providerId="ADAL" clId="{5B4970A3-0BC8-4AD4-A5F3-B50D35238CEF}" dt="2021-10-27T06:03:09.765" v="585" actId="20577"/>
          <ac:spMkLst>
            <pc:docMk/>
            <pc:sldMk cId="3814412083" sldId="257"/>
            <ac:spMk id="7" creationId="{F4709FCE-B0FC-43B1-8B35-666CABA75F48}"/>
          </ac:spMkLst>
        </pc:spChg>
        <pc:spChg chg="add mod">
          <ac:chgData name="Dylan" userId="df5a2837-dc7c-41b6-8a28-4ef810bf84a1" providerId="ADAL" clId="{5B4970A3-0BC8-4AD4-A5F3-B50D35238CEF}" dt="2021-10-27T06:10:14.742" v="722" actId="20577"/>
          <ac:spMkLst>
            <pc:docMk/>
            <pc:sldMk cId="3814412083" sldId="257"/>
            <ac:spMk id="8" creationId="{9792B937-BF27-4CE8-A5A0-8CD562D73BC5}"/>
          </ac:spMkLst>
        </pc:spChg>
        <pc:spChg chg="add">
          <ac:chgData name="Dylan" userId="df5a2837-dc7c-41b6-8a28-4ef810bf84a1" providerId="ADAL" clId="{5B4970A3-0BC8-4AD4-A5F3-B50D35238CEF}" dt="2021-10-27T04:50:36.771" v="350" actId="26606"/>
          <ac:spMkLst>
            <pc:docMk/>
            <pc:sldMk cId="3814412083" sldId="257"/>
            <ac:spMk id="9" creationId="{9228552E-C8B1-4A80-8448-0787CE0FC704}"/>
          </ac:spMkLst>
        </pc:spChg>
        <pc:picChg chg="add mod ord">
          <ac:chgData name="Dylan" userId="df5a2837-dc7c-41b6-8a28-4ef810bf84a1" providerId="ADAL" clId="{5B4970A3-0BC8-4AD4-A5F3-B50D35238CEF}" dt="2021-10-27T04:50:36.771" v="350" actId="26606"/>
          <ac:picMkLst>
            <pc:docMk/>
            <pc:sldMk cId="3814412083" sldId="257"/>
            <ac:picMk id="4" creationId="{16263AE8-4AD0-4DA5-90A9-1078A2E9AF93}"/>
          </ac:picMkLst>
        </pc:picChg>
        <pc:picChg chg="add mod modCrop">
          <ac:chgData name="Dylan" userId="df5a2837-dc7c-41b6-8a28-4ef810bf84a1" providerId="ADAL" clId="{5B4970A3-0BC8-4AD4-A5F3-B50D35238CEF}" dt="2021-10-27T06:02:52.690" v="559" actId="1076"/>
          <ac:picMkLst>
            <pc:docMk/>
            <pc:sldMk cId="3814412083" sldId="257"/>
            <ac:picMk id="5" creationId="{CC29CD72-F1A0-4D4F-99AD-2CD4CAD43E10}"/>
          </ac:picMkLst>
        </pc:picChg>
        <pc:inkChg chg="add del">
          <ac:chgData name="Dylan" userId="df5a2837-dc7c-41b6-8a28-4ef810bf84a1" providerId="ADAL" clId="{5B4970A3-0BC8-4AD4-A5F3-B50D35238CEF}" dt="2021-10-27T06:08:51.285" v="655" actId="9405"/>
          <ac:inkMkLst>
            <pc:docMk/>
            <pc:sldMk cId="3814412083" sldId="257"/>
            <ac:inkMk id="6" creationId="{0B8939C6-D051-4EA8-9C82-F817607F6B85}"/>
          </ac:inkMkLst>
        </pc:inkChg>
      </pc:sldChg>
      <pc:sldChg chg="addSp modSp del mod setBg setClrOvrMap">
        <pc:chgData name="Dylan" userId="df5a2837-dc7c-41b6-8a28-4ef810bf84a1" providerId="ADAL" clId="{5B4970A3-0BC8-4AD4-A5F3-B50D35238CEF}" dt="2021-10-27T06:03:16.758" v="586" actId="47"/>
        <pc:sldMkLst>
          <pc:docMk/>
          <pc:sldMk cId="1502037504" sldId="258"/>
        </pc:sldMkLst>
        <pc:spChg chg="mod">
          <ac:chgData name="Dylan" userId="df5a2837-dc7c-41b6-8a28-4ef810bf84a1" providerId="ADAL" clId="{5B4970A3-0BC8-4AD4-A5F3-B50D35238CEF}" dt="2021-10-27T04:51:36.103" v="352" actId="26606"/>
          <ac:spMkLst>
            <pc:docMk/>
            <pc:sldMk cId="1502037504" sldId="258"/>
            <ac:spMk id="2" creationId="{1636C8B4-87A9-415A-AFF8-43846C57C10B}"/>
          </ac:spMkLst>
        </pc:spChg>
        <pc:spChg chg="mod">
          <ac:chgData name="Dylan" userId="df5a2837-dc7c-41b6-8a28-4ef810bf84a1" providerId="ADAL" clId="{5B4970A3-0BC8-4AD4-A5F3-B50D35238CEF}" dt="2021-10-27T04:51:36.103" v="352" actId="26606"/>
          <ac:spMkLst>
            <pc:docMk/>
            <pc:sldMk cId="1502037504" sldId="258"/>
            <ac:spMk id="3" creationId="{430569F7-3DF6-4F5F-B526-8A10C6BECBB4}"/>
          </ac:spMkLst>
        </pc:spChg>
        <pc:spChg chg="add">
          <ac:chgData name="Dylan" userId="df5a2837-dc7c-41b6-8a28-4ef810bf84a1" providerId="ADAL" clId="{5B4970A3-0BC8-4AD4-A5F3-B50D35238CEF}" dt="2021-10-27T04:51:36.103" v="352" actId="26606"/>
          <ac:spMkLst>
            <pc:docMk/>
            <pc:sldMk cId="1502037504" sldId="258"/>
            <ac:spMk id="9" creationId="{9228552E-C8B1-4A80-8448-0787CE0FC704}"/>
          </ac:spMkLst>
        </pc:spChg>
        <pc:picChg chg="add mod ord">
          <ac:chgData name="Dylan" userId="df5a2837-dc7c-41b6-8a28-4ef810bf84a1" providerId="ADAL" clId="{5B4970A3-0BC8-4AD4-A5F3-B50D35238CEF}" dt="2021-10-27T04:51:36.103" v="352" actId="26606"/>
          <ac:picMkLst>
            <pc:docMk/>
            <pc:sldMk cId="1502037504" sldId="258"/>
            <ac:picMk id="4" creationId="{EF9DE572-8809-41EB-8C78-DC514045933D}"/>
          </ac:picMkLst>
        </pc:picChg>
      </pc:sldChg>
      <pc:sldChg chg="addSp modSp mod setBg setClrOvrMap">
        <pc:chgData name="Dylan" userId="df5a2837-dc7c-41b6-8a28-4ef810bf84a1" providerId="ADAL" clId="{5B4970A3-0BC8-4AD4-A5F3-B50D35238CEF}" dt="2021-10-27T06:04:04.775" v="625" actId="14100"/>
        <pc:sldMkLst>
          <pc:docMk/>
          <pc:sldMk cId="449815828" sldId="259"/>
        </pc:sldMkLst>
        <pc:spChg chg="mod">
          <ac:chgData name="Dylan" userId="df5a2837-dc7c-41b6-8a28-4ef810bf84a1" providerId="ADAL" clId="{5B4970A3-0BC8-4AD4-A5F3-B50D35238CEF}" dt="2021-10-27T05:15:22.425" v="546" actId="26606"/>
          <ac:spMkLst>
            <pc:docMk/>
            <pc:sldMk cId="449815828" sldId="259"/>
            <ac:spMk id="2" creationId="{85943E9C-D641-487E-B46D-101098B6F2E6}"/>
          </ac:spMkLst>
        </pc:spChg>
        <pc:spChg chg="mod">
          <ac:chgData name="Dylan" userId="df5a2837-dc7c-41b6-8a28-4ef810bf84a1" providerId="ADAL" clId="{5B4970A3-0BC8-4AD4-A5F3-B50D35238CEF}" dt="2021-10-27T05:15:22.425" v="546" actId="26606"/>
          <ac:spMkLst>
            <pc:docMk/>
            <pc:sldMk cId="449815828" sldId="259"/>
            <ac:spMk id="3" creationId="{A09527E1-6139-4003-9BD7-E519DCDC46D0}"/>
          </ac:spMkLst>
        </pc:spChg>
        <pc:spChg chg="add mod">
          <ac:chgData name="Dylan" userId="df5a2837-dc7c-41b6-8a28-4ef810bf84a1" providerId="ADAL" clId="{5B4970A3-0BC8-4AD4-A5F3-B50D35238CEF}" dt="2021-10-27T06:04:04.775" v="625" actId="14100"/>
          <ac:spMkLst>
            <pc:docMk/>
            <pc:sldMk cId="449815828" sldId="259"/>
            <ac:spMk id="6" creationId="{29110268-F313-4D5A-8769-EF246DF4855B}"/>
          </ac:spMkLst>
        </pc:spChg>
        <pc:spChg chg="add">
          <ac:chgData name="Dylan" userId="df5a2837-dc7c-41b6-8a28-4ef810bf84a1" providerId="ADAL" clId="{5B4970A3-0BC8-4AD4-A5F3-B50D35238CEF}" dt="2021-10-27T05:15:22.425" v="546" actId="26606"/>
          <ac:spMkLst>
            <pc:docMk/>
            <pc:sldMk cId="449815828" sldId="259"/>
            <ac:spMk id="9" creationId="{9228552E-C8B1-4A80-8448-0787CE0FC704}"/>
          </ac:spMkLst>
        </pc:spChg>
        <pc:picChg chg="add mod ord">
          <ac:chgData name="Dylan" userId="df5a2837-dc7c-41b6-8a28-4ef810bf84a1" providerId="ADAL" clId="{5B4970A3-0BC8-4AD4-A5F3-B50D35238CEF}" dt="2021-10-27T05:15:22.425" v="546" actId="26606"/>
          <ac:picMkLst>
            <pc:docMk/>
            <pc:sldMk cId="449815828" sldId="259"/>
            <ac:picMk id="4" creationId="{A2B4ABF4-0AB1-4FBB-BD31-EB5588CB418A}"/>
          </ac:picMkLst>
        </pc:picChg>
      </pc:sldChg>
      <pc:sldChg chg="addSp delSp modSp mod setBg setClrOvrMap">
        <pc:chgData name="Dylan" userId="df5a2837-dc7c-41b6-8a28-4ef810bf84a1" providerId="ADAL" clId="{5B4970A3-0BC8-4AD4-A5F3-B50D35238CEF}" dt="2021-10-27T08:16:26.495" v="4120"/>
        <pc:sldMkLst>
          <pc:docMk/>
          <pc:sldMk cId="2457170652" sldId="260"/>
        </pc:sldMkLst>
        <pc:spChg chg="mod">
          <ac:chgData name="Dylan" userId="df5a2837-dc7c-41b6-8a28-4ef810bf84a1" providerId="ADAL" clId="{5B4970A3-0BC8-4AD4-A5F3-B50D35238CEF}" dt="2021-10-27T06:08:17.892" v="653" actId="26606"/>
          <ac:spMkLst>
            <pc:docMk/>
            <pc:sldMk cId="2457170652" sldId="260"/>
            <ac:spMk id="2" creationId="{5892BAD4-DC3F-488E-A2B8-19D6AD3CD9FE}"/>
          </ac:spMkLst>
        </pc:spChg>
        <pc:spChg chg="mod">
          <ac:chgData name="Dylan" userId="df5a2837-dc7c-41b6-8a28-4ef810bf84a1" providerId="ADAL" clId="{5B4970A3-0BC8-4AD4-A5F3-B50D35238CEF}" dt="2021-10-27T06:08:17.892" v="653" actId="26606"/>
          <ac:spMkLst>
            <pc:docMk/>
            <pc:sldMk cId="2457170652" sldId="260"/>
            <ac:spMk id="3" creationId="{4578772C-1798-4D89-A9D4-90A5A94639A2}"/>
          </ac:spMkLst>
        </pc:spChg>
        <pc:spChg chg="add del mod">
          <ac:chgData name="Dylan" userId="df5a2837-dc7c-41b6-8a28-4ef810bf84a1" providerId="ADAL" clId="{5B4970A3-0BC8-4AD4-A5F3-B50D35238CEF}" dt="2021-10-27T05:15:15.126" v="544"/>
          <ac:spMkLst>
            <pc:docMk/>
            <pc:sldMk cId="2457170652" sldId="260"/>
            <ac:spMk id="4" creationId="{B3F75611-E262-48DE-952C-E0652BA3B8A8}"/>
          </ac:spMkLst>
        </pc:spChg>
        <pc:spChg chg="add del mod">
          <ac:chgData name="Dylan" userId="df5a2837-dc7c-41b6-8a28-4ef810bf84a1" providerId="ADAL" clId="{5B4970A3-0BC8-4AD4-A5F3-B50D35238CEF}" dt="2021-10-27T05:15:15.126" v="544"/>
          <ac:spMkLst>
            <pc:docMk/>
            <pc:sldMk cId="2457170652" sldId="260"/>
            <ac:spMk id="5" creationId="{A012BFFD-8C5F-4DA6-B618-4BC58441B5E3}"/>
          </ac:spMkLst>
        </pc:spChg>
        <pc:spChg chg="add del mod">
          <ac:chgData name="Dylan" userId="df5a2837-dc7c-41b6-8a28-4ef810bf84a1" providerId="ADAL" clId="{5B4970A3-0BC8-4AD4-A5F3-B50D35238CEF}" dt="2021-10-27T05:15:15.126" v="544"/>
          <ac:spMkLst>
            <pc:docMk/>
            <pc:sldMk cId="2457170652" sldId="260"/>
            <ac:spMk id="6" creationId="{B4F356A5-ACA2-41F9-AA0C-23E9E7C73598}"/>
          </ac:spMkLst>
        </pc:spChg>
        <pc:spChg chg="add">
          <ac:chgData name="Dylan" userId="df5a2837-dc7c-41b6-8a28-4ef810bf84a1" providerId="ADAL" clId="{5B4970A3-0BC8-4AD4-A5F3-B50D35238CEF}" dt="2021-10-27T06:08:17.892" v="653" actId="26606"/>
          <ac:spMkLst>
            <pc:docMk/>
            <pc:sldMk cId="2457170652" sldId="260"/>
            <ac:spMk id="12" creationId="{9228552E-C8B1-4A80-8448-0787CE0FC704}"/>
          </ac:spMkLst>
        </pc:spChg>
        <pc:spChg chg="add mod">
          <ac:chgData name="Dylan" userId="df5a2837-dc7c-41b6-8a28-4ef810bf84a1" providerId="ADAL" clId="{5B4970A3-0BC8-4AD4-A5F3-B50D35238CEF}" dt="2021-10-27T08:16:26.495" v="4120"/>
          <ac:spMkLst>
            <pc:docMk/>
            <pc:sldMk cId="2457170652" sldId="260"/>
            <ac:spMk id="13" creationId="{4612E9E2-7D3A-4049-AADD-3A9F7EFFCFA3}"/>
          </ac:spMkLst>
        </pc:spChg>
        <pc:spChg chg="add del">
          <ac:chgData name="Dylan" userId="df5a2837-dc7c-41b6-8a28-4ef810bf84a1" providerId="ADAL" clId="{5B4970A3-0BC8-4AD4-A5F3-B50D35238CEF}" dt="2021-10-27T06:08:11.192" v="652" actId="26606"/>
          <ac:spMkLst>
            <pc:docMk/>
            <pc:sldMk cId="2457170652" sldId="260"/>
            <ac:spMk id="15" creationId="{9228552E-C8B1-4A80-8448-0787CE0FC704}"/>
          </ac:spMkLst>
        </pc:spChg>
        <pc:picChg chg="add del mod">
          <ac:chgData name="Dylan" userId="df5a2837-dc7c-41b6-8a28-4ef810bf84a1" providerId="ADAL" clId="{5B4970A3-0BC8-4AD4-A5F3-B50D35238CEF}" dt="2021-10-27T05:15:15.126" v="544"/>
          <ac:picMkLst>
            <pc:docMk/>
            <pc:sldMk cId="2457170652" sldId="260"/>
            <ac:picMk id="7" creationId="{A989E971-9596-41E2-BEED-31D98633E2D0}"/>
          </ac:picMkLst>
        </pc:picChg>
        <pc:picChg chg="add del mod">
          <ac:chgData name="Dylan" userId="df5a2837-dc7c-41b6-8a28-4ef810bf84a1" providerId="ADAL" clId="{5B4970A3-0BC8-4AD4-A5F3-B50D35238CEF}" dt="2021-10-27T05:15:15.126" v="544"/>
          <ac:picMkLst>
            <pc:docMk/>
            <pc:sldMk cId="2457170652" sldId="260"/>
            <ac:picMk id="8" creationId="{9B164C57-A626-4600-BDF1-C21F8615867C}"/>
          </ac:picMkLst>
        </pc:picChg>
        <pc:picChg chg="add del mod">
          <ac:chgData name="Dylan" userId="df5a2837-dc7c-41b6-8a28-4ef810bf84a1" providerId="ADAL" clId="{5B4970A3-0BC8-4AD4-A5F3-B50D35238CEF}" dt="2021-10-27T05:15:15.126" v="544"/>
          <ac:picMkLst>
            <pc:docMk/>
            <pc:sldMk cId="2457170652" sldId="260"/>
            <ac:picMk id="9" creationId="{E445C5DE-DE0B-4CF2-98F8-7E6E42F3D1CB}"/>
          </ac:picMkLst>
        </pc:picChg>
        <pc:picChg chg="add mod ord">
          <ac:chgData name="Dylan" userId="df5a2837-dc7c-41b6-8a28-4ef810bf84a1" providerId="ADAL" clId="{5B4970A3-0BC8-4AD4-A5F3-B50D35238CEF}" dt="2021-10-27T06:08:17.892" v="653" actId="26606"/>
          <ac:picMkLst>
            <pc:docMk/>
            <pc:sldMk cId="2457170652" sldId="260"/>
            <ac:picMk id="10" creationId="{1B51829F-58A9-415D-BD6D-B7BC4599D5BD}"/>
          </ac:picMkLst>
        </pc:picChg>
      </pc:sldChg>
      <pc:sldChg chg="addSp modSp mod setBg setClrOvrMap">
        <pc:chgData name="Dylan" userId="df5a2837-dc7c-41b6-8a28-4ef810bf84a1" providerId="ADAL" clId="{5B4970A3-0BC8-4AD4-A5F3-B50D35238CEF}" dt="2021-10-27T08:56:59.211" v="4834" actId="20577"/>
        <pc:sldMkLst>
          <pc:docMk/>
          <pc:sldMk cId="3860310109" sldId="261"/>
        </pc:sldMkLst>
        <pc:spChg chg="mod">
          <ac:chgData name="Dylan" userId="df5a2837-dc7c-41b6-8a28-4ef810bf84a1" providerId="ADAL" clId="{5B4970A3-0BC8-4AD4-A5F3-B50D35238CEF}" dt="2021-10-27T06:05:54.838" v="647" actId="26606"/>
          <ac:spMkLst>
            <pc:docMk/>
            <pc:sldMk cId="3860310109" sldId="261"/>
            <ac:spMk id="2" creationId="{4B407DBA-2452-461C-A7E1-FEDC97448CB5}"/>
          </ac:spMkLst>
        </pc:spChg>
        <pc:spChg chg="mod">
          <ac:chgData name="Dylan" userId="df5a2837-dc7c-41b6-8a28-4ef810bf84a1" providerId="ADAL" clId="{5B4970A3-0BC8-4AD4-A5F3-B50D35238CEF}" dt="2021-10-27T08:56:59.211" v="4834" actId="20577"/>
          <ac:spMkLst>
            <pc:docMk/>
            <pc:sldMk cId="3860310109" sldId="261"/>
            <ac:spMk id="3" creationId="{8BA1CAD1-F23D-4218-BAC6-D567694065BF}"/>
          </ac:spMkLst>
        </pc:spChg>
        <pc:spChg chg="add">
          <ac:chgData name="Dylan" userId="df5a2837-dc7c-41b6-8a28-4ef810bf84a1" providerId="ADAL" clId="{5B4970A3-0BC8-4AD4-A5F3-B50D35238CEF}" dt="2021-10-27T06:05:54.838" v="647" actId="26606"/>
          <ac:spMkLst>
            <pc:docMk/>
            <pc:sldMk cId="3860310109" sldId="261"/>
            <ac:spMk id="9" creationId="{9228552E-C8B1-4A80-8448-0787CE0FC704}"/>
          </ac:spMkLst>
        </pc:spChg>
        <pc:picChg chg="add mod ord">
          <ac:chgData name="Dylan" userId="df5a2837-dc7c-41b6-8a28-4ef810bf84a1" providerId="ADAL" clId="{5B4970A3-0BC8-4AD4-A5F3-B50D35238CEF}" dt="2021-10-27T08:56:33.405" v="4823" actId="1076"/>
          <ac:picMkLst>
            <pc:docMk/>
            <pc:sldMk cId="3860310109" sldId="261"/>
            <ac:picMk id="4" creationId="{1BAE4307-FBB1-4109-ACF7-2C8279A5CF78}"/>
          </ac:picMkLst>
        </pc:picChg>
        <pc:picChg chg="add mod">
          <ac:chgData name="Dylan" userId="df5a2837-dc7c-41b6-8a28-4ef810bf84a1" providerId="ADAL" clId="{5B4970A3-0BC8-4AD4-A5F3-B50D35238CEF}" dt="2021-10-27T08:56:29.962" v="4821" actId="27614"/>
          <ac:picMkLst>
            <pc:docMk/>
            <pc:sldMk cId="3860310109" sldId="261"/>
            <ac:picMk id="6" creationId="{B711CDF7-F045-449A-979C-24BAED722580}"/>
          </ac:picMkLst>
        </pc:picChg>
      </pc:sldChg>
      <pc:sldChg chg="modSp del mod">
        <pc:chgData name="Dylan" userId="df5a2837-dc7c-41b6-8a28-4ef810bf84a1" providerId="ADAL" clId="{5B4970A3-0BC8-4AD4-A5F3-B50D35238CEF}" dt="2021-10-27T05:36:45.227" v="554" actId="47"/>
        <pc:sldMkLst>
          <pc:docMk/>
          <pc:sldMk cId="1527293107" sldId="262"/>
        </pc:sldMkLst>
        <pc:spChg chg="mod">
          <ac:chgData name="Dylan" userId="df5a2837-dc7c-41b6-8a28-4ef810bf84a1" providerId="ADAL" clId="{5B4970A3-0BC8-4AD4-A5F3-B50D35238CEF}" dt="2021-10-27T04:47:42.541" v="304"/>
          <ac:spMkLst>
            <pc:docMk/>
            <pc:sldMk cId="1527293107" sldId="262"/>
            <ac:spMk id="2" creationId="{506CAB77-5AFB-473D-AD2E-26D26A0FA018}"/>
          </ac:spMkLst>
        </pc:spChg>
        <pc:spChg chg="mod">
          <ac:chgData name="Dylan" userId="df5a2837-dc7c-41b6-8a28-4ef810bf84a1" providerId="ADAL" clId="{5B4970A3-0BC8-4AD4-A5F3-B50D35238CEF}" dt="2021-10-27T04:47:42.541" v="304"/>
          <ac:spMkLst>
            <pc:docMk/>
            <pc:sldMk cId="1527293107" sldId="262"/>
            <ac:spMk id="3" creationId="{A0BDF007-F862-4D00-BCF9-BB63AAB0FBBA}"/>
          </ac:spMkLst>
        </pc:spChg>
      </pc:sldChg>
      <pc:sldChg chg="addSp delSp modSp mod setBg setClrOvrMap modNotesTx">
        <pc:chgData name="Dylan" userId="df5a2837-dc7c-41b6-8a28-4ef810bf84a1" providerId="ADAL" clId="{5B4970A3-0BC8-4AD4-A5F3-B50D35238CEF}" dt="2021-10-27T08:59:28.921" v="4836" actId="20577"/>
        <pc:sldMkLst>
          <pc:docMk/>
          <pc:sldMk cId="270115061" sldId="263"/>
        </pc:sldMkLst>
        <pc:spChg chg="mod ord">
          <ac:chgData name="Dylan" userId="df5a2837-dc7c-41b6-8a28-4ef810bf84a1" providerId="ADAL" clId="{5B4970A3-0BC8-4AD4-A5F3-B50D35238CEF}" dt="2021-10-27T06:05:48.718" v="646" actId="26606"/>
          <ac:spMkLst>
            <pc:docMk/>
            <pc:sldMk cId="270115061" sldId="263"/>
            <ac:spMk id="2" creationId="{C94BE188-7332-4E59-A91E-BF8E9F3176B1}"/>
          </ac:spMkLst>
        </pc:spChg>
        <pc:spChg chg="del mod">
          <ac:chgData name="Dylan" userId="df5a2837-dc7c-41b6-8a28-4ef810bf84a1" providerId="ADAL" clId="{5B4970A3-0BC8-4AD4-A5F3-B50D35238CEF}" dt="2021-10-27T06:05:48.718" v="646" actId="26606"/>
          <ac:spMkLst>
            <pc:docMk/>
            <pc:sldMk cId="270115061" sldId="263"/>
            <ac:spMk id="3" creationId="{311BF109-BE13-4DFE-9132-173EA7CC771C}"/>
          </ac:spMkLst>
        </pc:spChg>
        <pc:spChg chg="add">
          <ac:chgData name="Dylan" userId="df5a2837-dc7c-41b6-8a28-4ef810bf84a1" providerId="ADAL" clId="{5B4970A3-0BC8-4AD4-A5F3-B50D35238CEF}" dt="2021-10-27T06:05:48.718" v="646" actId="26606"/>
          <ac:spMkLst>
            <pc:docMk/>
            <pc:sldMk cId="270115061" sldId="263"/>
            <ac:spMk id="9" creationId="{71B2258F-86CA-4D4D-8270-BC05FCDEBFB3}"/>
          </ac:spMkLst>
        </pc:spChg>
        <pc:picChg chg="add mod">
          <ac:chgData name="Dylan" userId="df5a2837-dc7c-41b6-8a28-4ef810bf84a1" providerId="ADAL" clId="{5B4970A3-0BC8-4AD4-A5F3-B50D35238CEF}" dt="2021-10-27T06:05:48.718" v="646" actId="26606"/>
          <ac:picMkLst>
            <pc:docMk/>
            <pc:sldMk cId="270115061" sldId="263"/>
            <ac:picMk id="4" creationId="{EDEB7D1F-D249-45F5-98B5-F1346CF5D71A}"/>
          </ac:picMkLst>
        </pc:picChg>
      </pc:sldChg>
      <pc:sldChg chg="addSp delSp modSp del mod ord modNotesTx">
        <pc:chgData name="Dylan" userId="df5a2837-dc7c-41b6-8a28-4ef810bf84a1" providerId="ADAL" clId="{5B4970A3-0BC8-4AD4-A5F3-B50D35238CEF}" dt="2021-10-27T05:07:58.904" v="461" actId="47"/>
        <pc:sldMkLst>
          <pc:docMk/>
          <pc:sldMk cId="3749817987" sldId="264"/>
        </pc:sldMkLst>
        <pc:spChg chg="mod">
          <ac:chgData name="Dylan" userId="df5a2837-dc7c-41b6-8a28-4ef810bf84a1" providerId="ADAL" clId="{5B4970A3-0BC8-4AD4-A5F3-B50D35238CEF}" dt="2021-10-27T04:47:42.541" v="304"/>
          <ac:spMkLst>
            <pc:docMk/>
            <pc:sldMk cId="3749817987" sldId="264"/>
            <ac:spMk id="2" creationId="{CD2B1B23-C070-4BEF-93EE-3099F213B64A}"/>
          </ac:spMkLst>
        </pc:spChg>
        <pc:spChg chg="mod">
          <ac:chgData name="Dylan" userId="df5a2837-dc7c-41b6-8a28-4ef810bf84a1" providerId="ADAL" clId="{5B4970A3-0BC8-4AD4-A5F3-B50D35238CEF}" dt="2021-10-27T04:47:42.541" v="304"/>
          <ac:spMkLst>
            <pc:docMk/>
            <pc:sldMk cId="3749817987" sldId="264"/>
            <ac:spMk id="3" creationId="{06810FC4-3D29-4D64-8BD0-D35DAB2F698B}"/>
          </ac:spMkLst>
        </pc:spChg>
        <pc:spChg chg="add mod">
          <ac:chgData name="Dylan" userId="df5a2837-dc7c-41b6-8a28-4ef810bf84a1" providerId="ADAL" clId="{5B4970A3-0BC8-4AD4-A5F3-B50D35238CEF}" dt="2021-10-27T04:10:05.506" v="93" actId="1076"/>
          <ac:spMkLst>
            <pc:docMk/>
            <pc:sldMk cId="3749817987" sldId="264"/>
            <ac:spMk id="7" creationId="{156D81B6-4F0E-411B-9A61-242979F8F1CC}"/>
          </ac:spMkLst>
        </pc:spChg>
        <pc:picChg chg="add del mod">
          <ac:chgData name="Dylan" userId="df5a2837-dc7c-41b6-8a28-4ef810bf84a1" providerId="ADAL" clId="{5B4970A3-0BC8-4AD4-A5F3-B50D35238CEF}" dt="2021-10-27T05:03:39.062" v="426" actId="21"/>
          <ac:picMkLst>
            <pc:docMk/>
            <pc:sldMk cId="3749817987" sldId="264"/>
            <ac:picMk id="4" creationId="{875B67B5-BDEB-428C-9A09-581D07CB6303}"/>
          </ac:picMkLst>
        </pc:picChg>
        <pc:picChg chg="del">
          <ac:chgData name="Dylan" userId="df5a2837-dc7c-41b6-8a28-4ef810bf84a1" providerId="ADAL" clId="{5B4970A3-0BC8-4AD4-A5F3-B50D35238CEF}" dt="2021-10-27T05:00:45.238" v="400" actId="21"/>
          <ac:picMkLst>
            <pc:docMk/>
            <pc:sldMk cId="3749817987" sldId="264"/>
            <ac:picMk id="8" creationId="{D0072EBC-A04D-4AA2-8059-F06774D300C1}"/>
          </ac:picMkLst>
        </pc:picChg>
        <pc:picChg chg="add del mod">
          <ac:chgData name="Dylan" userId="df5a2837-dc7c-41b6-8a28-4ef810bf84a1" providerId="ADAL" clId="{5B4970A3-0BC8-4AD4-A5F3-B50D35238CEF}" dt="2021-10-27T05:05:24.134" v="434" actId="21"/>
          <ac:picMkLst>
            <pc:docMk/>
            <pc:sldMk cId="3749817987" sldId="264"/>
            <ac:picMk id="10" creationId="{75FF2846-E252-44C3-8CAD-C508F7D67E8E}"/>
          </ac:picMkLst>
        </pc:picChg>
        <pc:picChg chg="add del mod">
          <ac:chgData name="Dylan" userId="df5a2837-dc7c-41b6-8a28-4ef810bf84a1" providerId="ADAL" clId="{5B4970A3-0BC8-4AD4-A5F3-B50D35238CEF}" dt="2021-10-27T04:54:43.718" v="370"/>
          <ac:picMkLst>
            <pc:docMk/>
            <pc:sldMk cId="3749817987" sldId="264"/>
            <ac:picMk id="11" creationId="{33ED9891-7744-4548-9CA0-4173827CB083}"/>
          </ac:picMkLst>
        </pc:picChg>
      </pc:sldChg>
      <pc:sldChg chg="addSp delSp modSp del mod ord setBg setClrOvrMap delDesignElem modNotesTx">
        <pc:chgData name="Dylan" userId="df5a2837-dc7c-41b6-8a28-4ef810bf84a1" providerId="ADAL" clId="{5B4970A3-0BC8-4AD4-A5F3-B50D35238CEF}" dt="2021-10-27T08:21:00.601" v="4126" actId="47"/>
        <pc:sldMkLst>
          <pc:docMk/>
          <pc:sldMk cId="3525929725" sldId="277"/>
        </pc:sldMkLst>
        <pc:spChg chg="mod">
          <ac:chgData name="Dylan" userId="df5a2837-dc7c-41b6-8a28-4ef810bf84a1" providerId="ADAL" clId="{5B4970A3-0BC8-4AD4-A5F3-B50D35238CEF}" dt="2021-10-27T04:43:04.184" v="296" actId="26606"/>
          <ac:spMkLst>
            <pc:docMk/>
            <pc:sldMk cId="3525929725" sldId="277"/>
            <ac:spMk id="2" creationId="{20D82DE9-38A0-40E1-84CE-BBD1D617D6B6}"/>
          </ac:spMkLst>
        </pc:spChg>
        <pc:spChg chg="add mod">
          <ac:chgData name="Dylan" userId="df5a2837-dc7c-41b6-8a28-4ef810bf84a1" providerId="ADAL" clId="{5B4970A3-0BC8-4AD4-A5F3-B50D35238CEF}" dt="2021-10-27T06:03:34.188" v="591"/>
          <ac:spMkLst>
            <pc:docMk/>
            <pc:sldMk cId="3525929725" sldId="277"/>
            <ac:spMk id="9" creationId="{85233B39-3033-4C2B-BE31-C59152B43245}"/>
          </ac:spMkLst>
        </pc:spChg>
        <pc:spChg chg="add del">
          <ac:chgData name="Dylan" userId="df5a2837-dc7c-41b6-8a28-4ef810bf84a1" providerId="ADAL" clId="{5B4970A3-0BC8-4AD4-A5F3-B50D35238CEF}" dt="2021-10-27T04:47:42.541" v="304"/>
          <ac:spMkLst>
            <pc:docMk/>
            <pc:sldMk cId="3525929725" sldId="277"/>
            <ac:spMk id="84" creationId="{C5E6CFF1-2F42-4E10-9A97-F116F46F53FE}"/>
          </ac:spMkLst>
        </pc:spChg>
        <pc:spChg chg="del mod">
          <ac:chgData name="Dylan" userId="df5a2837-dc7c-41b6-8a28-4ef810bf84a1" providerId="ADAL" clId="{5B4970A3-0BC8-4AD4-A5F3-B50D35238CEF}" dt="2021-10-27T06:03:33.350" v="590" actId="478"/>
          <ac:spMkLst>
            <pc:docMk/>
            <pc:sldMk cId="3525929725" sldId="277"/>
            <ac:spMk id="270" creationId="{F2BAA5B7-9468-4A0F-A59A-3E990880F344}"/>
          </ac:spMkLst>
        </pc:spChg>
        <pc:graphicFrameChg chg="mod ord modGraphic">
          <ac:chgData name="Dylan" userId="df5a2837-dc7c-41b6-8a28-4ef810bf84a1" providerId="ADAL" clId="{5B4970A3-0BC8-4AD4-A5F3-B50D35238CEF}" dt="2021-10-27T06:08:10.785" v="651" actId="26606"/>
          <ac:graphicFrameMkLst>
            <pc:docMk/>
            <pc:sldMk cId="3525929725" sldId="277"/>
            <ac:graphicFrameMk id="5" creationId="{5C2EC18F-E5CC-4AC6-810F-A28B2FAB6EAD}"/>
          </ac:graphicFrameMkLst>
        </pc:graphicFrameChg>
        <pc:picChg chg="add mod">
          <ac:chgData name="Dylan" userId="df5a2837-dc7c-41b6-8a28-4ef810bf84a1" providerId="ADAL" clId="{5B4970A3-0BC8-4AD4-A5F3-B50D35238CEF}" dt="2021-10-27T04:44:26.681" v="299" actId="571"/>
          <ac:picMkLst>
            <pc:docMk/>
            <pc:sldMk cId="3525929725" sldId="277"/>
            <ac:picMk id="8" creationId="{C8040F11-9F8B-4065-ABA4-5B467C0E2A5B}"/>
          </ac:picMkLst>
        </pc:picChg>
        <pc:picChg chg="add mod">
          <ac:chgData name="Dylan" userId="df5a2837-dc7c-41b6-8a28-4ef810bf84a1" providerId="ADAL" clId="{5B4970A3-0BC8-4AD4-A5F3-B50D35238CEF}" dt="2021-10-27T04:48:05.040" v="307" actId="1076"/>
          <ac:picMkLst>
            <pc:docMk/>
            <pc:sldMk cId="3525929725" sldId="277"/>
            <ac:picMk id="272" creationId="{5ADFE6A1-F430-4CC6-9A82-8CB13110221C}"/>
          </ac:picMkLst>
        </pc:picChg>
        <pc:cxnChg chg="add del">
          <ac:chgData name="Dylan" userId="df5a2837-dc7c-41b6-8a28-4ef810bf84a1" providerId="ADAL" clId="{5B4970A3-0BC8-4AD4-A5F3-B50D35238CEF}" dt="2021-10-27T04:47:42.541" v="304"/>
          <ac:cxnSpMkLst>
            <pc:docMk/>
            <pc:sldMk cId="3525929725" sldId="277"/>
            <ac:cxnSpMk id="86" creationId="{67182200-4859-4C8D-BCBB-55B245C28BA3}"/>
          </ac:cxnSpMkLst>
        </pc:cxnChg>
      </pc:sldChg>
      <pc:sldChg chg="addSp delSp modSp del mod">
        <pc:chgData name="Dylan" userId="df5a2837-dc7c-41b6-8a28-4ef810bf84a1" providerId="ADAL" clId="{5B4970A3-0BC8-4AD4-A5F3-B50D35238CEF}" dt="2021-10-27T06:03:18.527" v="587" actId="47"/>
        <pc:sldMkLst>
          <pc:docMk/>
          <pc:sldMk cId="2059553831" sldId="278"/>
        </pc:sldMkLst>
        <pc:spChg chg="mod">
          <ac:chgData name="Dylan" userId="df5a2837-dc7c-41b6-8a28-4ef810bf84a1" providerId="ADAL" clId="{5B4970A3-0BC8-4AD4-A5F3-B50D35238CEF}" dt="2021-10-27T04:47:42.541" v="304"/>
          <ac:spMkLst>
            <pc:docMk/>
            <pc:sldMk cId="2059553831" sldId="278"/>
            <ac:spMk id="2" creationId="{90BCE6F5-9D63-4439-8550-300C9149604A}"/>
          </ac:spMkLst>
        </pc:spChg>
        <pc:picChg chg="mod">
          <ac:chgData name="Dylan" userId="df5a2837-dc7c-41b6-8a28-4ef810bf84a1" providerId="ADAL" clId="{5B4970A3-0BC8-4AD4-A5F3-B50D35238CEF}" dt="2021-10-27T04:52:59.954" v="362" actId="1076"/>
          <ac:picMkLst>
            <pc:docMk/>
            <pc:sldMk cId="2059553831" sldId="278"/>
            <ac:picMk id="4" creationId="{84D1DF99-85E9-4426-952A-90E7B9BEF3BC}"/>
          </ac:picMkLst>
        </pc:picChg>
        <pc:picChg chg="add del mod">
          <ac:chgData name="Dylan" userId="df5a2837-dc7c-41b6-8a28-4ef810bf84a1" providerId="ADAL" clId="{5B4970A3-0BC8-4AD4-A5F3-B50D35238CEF}" dt="2021-10-27T04:52:21.828" v="355" actId="478"/>
          <ac:picMkLst>
            <pc:docMk/>
            <pc:sldMk cId="2059553831" sldId="278"/>
            <ac:picMk id="7" creationId="{8D802A04-ED0A-4CE3-973F-1594DC812437}"/>
          </ac:picMkLst>
        </pc:picChg>
        <pc:picChg chg="add del mod">
          <ac:chgData name="Dylan" userId="df5a2837-dc7c-41b6-8a28-4ef810bf84a1" providerId="ADAL" clId="{5B4970A3-0BC8-4AD4-A5F3-B50D35238CEF}" dt="2021-10-27T04:52:50.886" v="360" actId="478"/>
          <ac:picMkLst>
            <pc:docMk/>
            <pc:sldMk cId="2059553831" sldId="278"/>
            <ac:picMk id="8" creationId="{043C6A62-493C-4EC4-9AC9-DE568B5317E8}"/>
          </ac:picMkLst>
        </pc:picChg>
      </pc:sldChg>
      <pc:sldChg chg="addSp modSp new mod setBg setClrOvrMap">
        <pc:chgData name="Dylan" userId="df5a2837-dc7c-41b6-8a28-4ef810bf84a1" providerId="ADAL" clId="{5B4970A3-0BC8-4AD4-A5F3-B50D35238CEF}" dt="2021-10-27T06:02:30.224" v="556" actId="1076"/>
        <pc:sldMkLst>
          <pc:docMk/>
          <pc:sldMk cId="1254357917" sldId="279"/>
        </pc:sldMkLst>
        <pc:spChg chg="mod">
          <ac:chgData name="Dylan" userId="df5a2837-dc7c-41b6-8a28-4ef810bf84a1" providerId="ADAL" clId="{5B4970A3-0BC8-4AD4-A5F3-B50D35238CEF}" dt="2021-10-27T04:48:55.948" v="314" actId="26606"/>
          <ac:spMkLst>
            <pc:docMk/>
            <pc:sldMk cId="1254357917" sldId="279"/>
            <ac:spMk id="2" creationId="{290D5DE4-2BD2-4649-8FE5-9C3D5A2C289E}"/>
          </ac:spMkLst>
        </pc:spChg>
        <pc:spChg chg="mod">
          <ac:chgData name="Dylan" userId="df5a2837-dc7c-41b6-8a28-4ef810bf84a1" providerId="ADAL" clId="{5B4970A3-0BC8-4AD4-A5F3-B50D35238CEF}" dt="2021-10-27T04:49:23.620" v="340" actId="20577"/>
          <ac:spMkLst>
            <pc:docMk/>
            <pc:sldMk cId="1254357917" sldId="279"/>
            <ac:spMk id="3" creationId="{660102BC-5DC4-4840-ADD4-FCC46EFBEAA8}"/>
          </ac:spMkLst>
        </pc:spChg>
        <pc:spChg chg="add mod">
          <ac:chgData name="Dylan" userId="df5a2837-dc7c-41b6-8a28-4ef810bf84a1" providerId="ADAL" clId="{5B4970A3-0BC8-4AD4-A5F3-B50D35238CEF}" dt="2021-10-27T06:02:30.224" v="556" actId="1076"/>
          <ac:spMkLst>
            <pc:docMk/>
            <pc:sldMk cId="1254357917" sldId="279"/>
            <ac:spMk id="7" creationId="{CFC3C6D8-7F5A-471F-BC46-FE8F5B1273C1}"/>
          </ac:spMkLst>
        </pc:spChg>
        <pc:spChg chg="add">
          <ac:chgData name="Dylan" userId="df5a2837-dc7c-41b6-8a28-4ef810bf84a1" providerId="ADAL" clId="{5B4970A3-0BC8-4AD4-A5F3-B50D35238CEF}" dt="2021-10-27T04:48:55.948" v="314" actId="26606"/>
          <ac:spMkLst>
            <pc:docMk/>
            <pc:sldMk cId="1254357917" sldId="279"/>
            <ac:spMk id="9" creationId="{C5E6CFF1-2F42-4E10-9A97-F116F46F53FE}"/>
          </ac:spMkLst>
        </pc:spChg>
        <pc:picChg chg="add mod ord">
          <ac:chgData name="Dylan" userId="df5a2837-dc7c-41b6-8a28-4ef810bf84a1" providerId="ADAL" clId="{5B4970A3-0BC8-4AD4-A5F3-B50D35238CEF}" dt="2021-10-27T04:50:17.777" v="348" actId="1076"/>
          <ac:picMkLst>
            <pc:docMk/>
            <pc:sldMk cId="1254357917" sldId="279"/>
            <ac:picMk id="4" creationId="{D7C969D1-84C4-4C95-886E-3292211875C8}"/>
          </ac:picMkLst>
        </pc:picChg>
        <pc:cxnChg chg="add">
          <ac:chgData name="Dylan" userId="df5a2837-dc7c-41b6-8a28-4ef810bf84a1" providerId="ADAL" clId="{5B4970A3-0BC8-4AD4-A5F3-B50D35238CEF}" dt="2021-10-27T04:48:55.948" v="314" actId="26606"/>
          <ac:cxnSpMkLst>
            <pc:docMk/>
            <pc:sldMk cId="1254357917" sldId="279"/>
            <ac:cxnSpMk id="11" creationId="{67182200-4859-4C8D-BCBB-55B245C28BA3}"/>
          </ac:cxnSpMkLst>
        </pc:cxnChg>
      </pc:sldChg>
      <pc:sldChg chg="addSp delSp modSp new mod setBg setClrOvrMap modNotesTx">
        <pc:chgData name="Dylan" userId="df5a2837-dc7c-41b6-8a28-4ef810bf84a1" providerId="ADAL" clId="{5B4970A3-0BC8-4AD4-A5F3-B50D35238CEF}" dt="2021-10-27T08:50:26.847" v="4777" actId="113"/>
        <pc:sldMkLst>
          <pc:docMk/>
          <pc:sldMk cId="3113209110" sldId="280"/>
        </pc:sldMkLst>
        <pc:spChg chg="mod">
          <ac:chgData name="Dylan" userId="df5a2837-dc7c-41b6-8a28-4ef810bf84a1" providerId="ADAL" clId="{5B4970A3-0BC8-4AD4-A5F3-B50D35238CEF}" dt="2021-10-27T05:09:25.961" v="483" actId="14100"/>
          <ac:spMkLst>
            <pc:docMk/>
            <pc:sldMk cId="3113209110" sldId="280"/>
            <ac:spMk id="2" creationId="{B9F34B79-34A1-46C4-B08A-7C739558B7F2}"/>
          </ac:spMkLst>
        </pc:spChg>
        <pc:spChg chg="del mod">
          <ac:chgData name="Dylan" userId="df5a2837-dc7c-41b6-8a28-4ef810bf84a1" providerId="ADAL" clId="{5B4970A3-0BC8-4AD4-A5F3-B50D35238CEF}" dt="2021-10-27T04:55:41.446" v="384" actId="478"/>
          <ac:spMkLst>
            <pc:docMk/>
            <pc:sldMk cId="3113209110" sldId="280"/>
            <ac:spMk id="3" creationId="{F8AB98DB-F84E-4C62-9265-F9CD4E9898DE}"/>
          </ac:spMkLst>
        </pc:spChg>
        <pc:spChg chg="add mod">
          <ac:chgData name="Dylan" userId="df5a2837-dc7c-41b6-8a28-4ef810bf84a1" providerId="ADAL" clId="{5B4970A3-0BC8-4AD4-A5F3-B50D35238CEF}" dt="2021-10-27T05:08:40.418" v="467" actId="1076"/>
          <ac:spMkLst>
            <pc:docMk/>
            <pc:sldMk cId="3113209110" sldId="280"/>
            <ac:spMk id="6" creationId="{B94A2339-CEB2-4B53-B8CB-00B060F5F0C7}"/>
          </ac:spMkLst>
        </pc:spChg>
        <pc:spChg chg="add mod">
          <ac:chgData name="Dylan" userId="df5a2837-dc7c-41b6-8a28-4ef810bf84a1" providerId="ADAL" clId="{5B4970A3-0BC8-4AD4-A5F3-B50D35238CEF}" dt="2021-10-27T05:08:44.475" v="468" actId="1076"/>
          <ac:spMkLst>
            <pc:docMk/>
            <pc:sldMk cId="3113209110" sldId="280"/>
            <ac:spMk id="7" creationId="{B867C50F-0BB0-42E1-9E83-1B1ECF31A459}"/>
          </ac:spMkLst>
        </pc:spChg>
        <pc:spChg chg="add mod">
          <ac:chgData name="Dylan" userId="df5a2837-dc7c-41b6-8a28-4ef810bf84a1" providerId="ADAL" clId="{5B4970A3-0BC8-4AD4-A5F3-B50D35238CEF}" dt="2021-10-27T05:08:48.246" v="469" actId="1076"/>
          <ac:spMkLst>
            <pc:docMk/>
            <pc:sldMk cId="3113209110" sldId="280"/>
            <ac:spMk id="8" creationId="{DA235175-08D2-40D2-A6D9-D02EB5AFC184}"/>
          </ac:spMkLst>
        </pc:spChg>
        <pc:spChg chg="add">
          <ac:chgData name="Dylan" userId="df5a2837-dc7c-41b6-8a28-4ef810bf84a1" providerId="ADAL" clId="{5B4970A3-0BC8-4AD4-A5F3-B50D35238CEF}" dt="2021-10-27T04:54:52.748" v="372" actId="26606"/>
          <ac:spMkLst>
            <pc:docMk/>
            <pc:sldMk cId="3113209110" sldId="280"/>
            <ac:spMk id="9" creationId="{9228552E-C8B1-4A80-8448-0787CE0FC704}"/>
          </ac:spMkLst>
        </pc:spChg>
        <pc:spChg chg="add mod">
          <ac:chgData name="Dylan" userId="df5a2837-dc7c-41b6-8a28-4ef810bf84a1" providerId="ADAL" clId="{5B4970A3-0BC8-4AD4-A5F3-B50D35238CEF}" dt="2021-10-27T06:03:43.067" v="592"/>
          <ac:spMkLst>
            <pc:docMk/>
            <pc:sldMk cId="3113209110" sldId="280"/>
            <ac:spMk id="13" creationId="{D87E51E1-345A-4058-B150-F78B207ED1CF}"/>
          </ac:spMkLst>
        </pc:spChg>
        <pc:picChg chg="add del mod ord">
          <ac:chgData name="Dylan" userId="df5a2837-dc7c-41b6-8a28-4ef810bf84a1" providerId="ADAL" clId="{5B4970A3-0BC8-4AD4-A5F3-B50D35238CEF}" dt="2021-10-27T05:07:08.305" v="458" actId="1076"/>
          <ac:picMkLst>
            <pc:docMk/>
            <pc:sldMk cId="3113209110" sldId="280"/>
            <ac:picMk id="4" creationId="{4304A46F-BE94-46BD-A614-4BB4255DD639}"/>
          </ac:picMkLst>
        </pc:picChg>
        <pc:picChg chg="add mod">
          <ac:chgData name="Dylan" userId="df5a2837-dc7c-41b6-8a28-4ef810bf84a1" providerId="ADAL" clId="{5B4970A3-0BC8-4AD4-A5F3-B50D35238CEF}" dt="2021-10-27T05:08:33.535" v="466" actId="1076"/>
          <ac:picMkLst>
            <pc:docMk/>
            <pc:sldMk cId="3113209110" sldId="280"/>
            <ac:picMk id="10" creationId="{6CEF4D22-6308-4E3E-BCC8-1EBF08F1A9A4}"/>
          </ac:picMkLst>
        </pc:picChg>
        <pc:picChg chg="add mod">
          <ac:chgData name="Dylan" userId="df5a2837-dc7c-41b6-8a28-4ef810bf84a1" providerId="ADAL" clId="{5B4970A3-0BC8-4AD4-A5F3-B50D35238CEF}" dt="2021-10-27T05:10:38.701" v="484" actId="1076"/>
          <ac:picMkLst>
            <pc:docMk/>
            <pc:sldMk cId="3113209110" sldId="280"/>
            <ac:picMk id="11" creationId="{269F8D44-7252-4A7A-A980-52FB82900A63}"/>
          </ac:picMkLst>
        </pc:picChg>
        <pc:picChg chg="add mod">
          <ac:chgData name="Dylan" userId="df5a2837-dc7c-41b6-8a28-4ef810bf84a1" providerId="ADAL" clId="{5B4970A3-0BC8-4AD4-A5F3-B50D35238CEF}" dt="2021-10-27T05:10:42.072" v="485" actId="1076"/>
          <ac:picMkLst>
            <pc:docMk/>
            <pc:sldMk cId="3113209110" sldId="280"/>
            <ac:picMk id="12" creationId="{00EACDA1-7280-4D87-B171-B54832816B86}"/>
          </ac:picMkLst>
        </pc:picChg>
      </pc:sldChg>
      <pc:sldChg chg="addSp delSp modSp new mod setBg setClrOvrMap modNotesTx">
        <pc:chgData name="Dylan" userId="df5a2837-dc7c-41b6-8a28-4ef810bf84a1" providerId="ADAL" clId="{5B4970A3-0BC8-4AD4-A5F3-B50D35238CEF}" dt="2021-10-27T08:26:17.002" v="4141" actId="20577"/>
        <pc:sldMkLst>
          <pc:docMk/>
          <pc:sldMk cId="4052190363" sldId="281"/>
        </pc:sldMkLst>
        <pc:spChg chg="mod">
          <ac:chgData name="Dylan" userId="df5a2837-dc7c-41b6-8a28-4ef810bf84a1" providerId="ADAL" clId="{5B4970A3-0BC8-4AD4-A5F3-B50D35238CEF}" dt="2021-10-27T04:52:56.543" v="361"/>
          <ac:spMkLst>
            <pc:docMk/>
            <pc:sldMk cId="4052190363" sldId="281"/>
            <ac:spMk id="2" creationId="{9E0DB740-D12B-4820-BC7F-FDF7C0C05F49}"/>
          </ac:spMkLst>
        </pc:spChg>
        <pc:spChg chg="del mod">
          <ac:chgData name="Dylan" userId="df5a2837-dc7c-41b6-8a28-4ef810bf84a1" providerId="ADAL" clId="{5B4970A3-0BC8-4AD4-A5F3-B50D35238CEF}" dt="2021-10-27T04:53:15.909" v="364" actId="478"/>
          <ac:spMkLst>
            <pc:docMk/>
            <pc:sldMk cId="4052190363" sldId="281"/>
            <ac:spMk id="3" creationId="{E7AB81D4-C01C-43C9-ADBE-17B981F11F01}"/>
          </ac:spMkLst>
        </pc:spChg>
        <pc:spChg chg="add mod">
          <ac:chgData name="Dylan" userId="df5a2837-dc7c-41b6-8a28-4ef810bf84a1" providerId="ADAL" clId="{5B4970A3-0BC8-4AD4-A5F3-B50D35238CEF}" dt="2021-10-27T04:53:29.780" v="367" actId="1076"/>
          <ac:spMkLst>
            <pc:docMk/>
            <pc:sldMk cId="4052190363" sldId="281"/>
            <ac:spMk id="8" creationId="{1A85C1FC-B89E-4ADB-9464-AA2A9518B106}"/>
          </ac:spMkLst>
        </pc:spChg>
        <pc:spChg chg="add">
          <ac:chgData name="Dylan" userId="df5a2837-dc7c-41b6-8a28-4ef810bf84a1" providerId="ADAL" clId="{5B4970A3-0BC8-4AD4-A5F3-B50D35238CEF}" dt="2021-10-27T04:52:41.614" v="359" actId="26606"/>
          <ac:spMkLst>
            <pc:docMk/>
            <pc:sldMk cId="4052190363" sldId="281"/>
            <ac:spMk id="9" creationId="{9228552E-C8B1-4A80-8448-0787CE0FC704}"/>
          </ac:spMkLst>
        </pc:spChg>
        <pc:spChg chg="add mod">
          <ac:chgData name="Dylan" userId="df5a2837-dc7c-41b6-8a28-4ef810bf84a1" providerId="ADAL" clId="{5B4970A3-0BC8-4AD4-A5F3-B50D35238CEF}" dt="2021-10-27T06:03:21.466" v="588"/>
          <ac:spMkLst>
            <pc:docMk/>
            <pc:sldMk cId="4052190363" sldId="281"/>
            <ac:spMk id="10" creationId="{A5A6AFFD-9675-491B-BD22-2DF3D867E0D3}"/>
          </ac:spMkLst>
        </pc:spChg>
        <pc:graphicFrameChg chg="add mod">
          <ac:chgData name="Dylan" userId="df5a2837-dc7c-41b6-8a28-4ef810bf84a1" providerId="ADAL" clId="{5B4970A3-0BC8-4AD4-A5F3-B50D35238CEF}" dt="2021-10-27T04:53:10.769" v="363"/>
          <ac:graphicFrameMkLst>
            <pc:docMk/>
            <pc:sldMk cId="4052190363" sldId="281"/>
            <ac:graphicFrameMk id="7" creationId="{90D47B1A-5895-43EE-8B36-96398F18DB02}"/>
          </ac:graphicFrameMkLst>
        </pc:graphicFrameChg>
        <pc:picChg chg="add mod ord">
          <ac:chgData name="Dylan" userId="df5a2837-dc7c-41b6-8a28-4ef810bf84a1" providerId="ADAL" clId="{5B4970A3-0BC8-4AD4-A5F3-B50D35238CEF}" dt="2021-10-27T04:53:33.561" v="368" actId="1076"/>
          <ac:picMkLst>
            <pc:docMk/>
            <pc:sldMk cId="4052190363" sldId="281"/>
            <ac:picMk id="4" creationId="{3810F352-585E-4AFA-921C-D258E9238A59}"/>
          </ac:picMkLst>
        </pc:picChg>
        <pc:picChg chg="add mod">
          <ac:chgData name="Dylan" userId="df5a2837-dc7c-41b6-8a28-4ef810bf84a1" providerId="ADAL" clId="{5B4970A3-0BC8-4AD4-A5F3-B50D35238CEF}" dt="2021-10-27T04:53:25.383" v="365" actId="1076"/>
          <ac:picMkLst>
            <pc:docMk/>
            <pc:sldMk cId="4052190363" sldId="281"/>
            <ac:picMk id="6" creationId="{E7AC5727-0F03-4BA9-A4B3-7446DE43688E}"/>
          </ac:picMkLst>
        </pc:picChg>
      </pc:sldChg>
      <pc:sldChg chg="addSp delSp add del setBg delDesignElem">
        <pc:chgData name="Dylan" userId="df5a2837-dc7c-41b6-8a28-4ef810bf84a1" providerId="ADAL" clId="{5B4970A3-0BC8-4AD4-A5F3-B50D35238CEF}" dt="2021-10-27T05:03:25.500" v="424"/>
        <pc:sldMkLst>
          <pc:docMk/>
          <pc:sldMk cId="768733068" sldId="282"/>
        </pc:sldMkLst>
        <pc:spChg chg="add del">
          <ac:chgData name="Dylan" userId="df5a2837-dc7c-41b6-8a28-4ef810bf84a1" providerId="ADAL" clId="{5B4970A3-0BC8-4AD4-A5F3-B50D35238CEF}" dt="2021-10-27T05:03:25.500" v="424"/>
          <ac:spMkLst>
            <pc:docMk/>
            <pc:sldMk cId="768733068" sldId="282"/>
            <ac:spMk id="9" creationId="{9228552E-C8B1-4A80-8448-0787CE0FC704}"/>
          </ac:spMkLst>
        </pc:spChg>
      </pc:sldChg>
      <pc:sldChg chg="addSp delSp modSp new mod setBg setClrOvrMap">
        <pc:chgData name="Dylan" userId="df5a2837-dc7c-41b6-8a28-4ef810bf84a1" providerId="ADAL" clId="{5B4970A3-0BC8-4AD4-A5F3-B50D35238CEF}" dt="2021-10-27T06:04:13.338" v="626"/>
        <pc:sldMkLst>
          <pc:docMk/>
          <pc:sldMk cId="3072805492" sldId="282"/>
        </pc:sldMkLst>
        <pc:spChg chg="mod">
          <ac:chgData name="Dylan" userId="df5a2837-dc7c-41b6-8a28-4ef810bf84a1" providerId="ADAL" clId="{5B4970A3-0BC8-4AD4-A5F3-B50D35238CEF}" dt="2021-10-27T05:13:58.865" v="540" actId="1076"/>
          <ac:spMkLst>
            <pc:docMk/>
            <pc:sldMk cId="3072805492" sldId="282"/>
            <ac:spMk id="2" creationId="{1165EF1F-44E8-49ED-BAB1-F1C86014E03A}"/>
          </ac:spMkLst>
        </pc:spChg>
        <pc:spChg chg="del mod">
          <ac:chgData name="Dylan" userId="df5a2837-dc7c-41b6-8a28-4ef810bf84a1" providerId="ADAL" clId="{5B4970A3-0BC8-4AD4-A5F3-B50D35238CEF}" dt="2021-10-27T05:12:00.184" v="515" actId="478"/>
          <ac:spMkLst>
            <pc:docMk/>
            <pc:sldMk cId="3072805492" sldId="282"/>
            <ac:spMk id="3" creationId="{C6966D36-0E0A-4DBE-8555-98ECD1284483}"/>
          </ac:spMkLst>
        </pc:spChg>
        <pc:spChg chg="add del mod">
          <ac:chgData name="Dylan" userId="df5a2837-dc7c-41b6-8a28-4ef810bf84a1" providerId="ADAL" clId="{5B4970A3-0BC8-4AD4-A5F3-B50D35238CEF}" dt="2021-10-27T05:11:54.366" v="513"/>
          <ac:spMkLst>
            <pc:docMk/>
            <pc:sldMk cId="3072805492" sldId="282"/>
            <ac:spMk id="6" creationId="{2B77481C-2EED-42EE-AF20-27FE4F314E8F}"/>
          </ac:spMkLst>
        </pc:spChg>
        <pc:spChg chg="add del mod">
          <ac:chgData name="Dylan" userId="df5a2837-dc7c-41b6-8a28-4ef810bf84a1" providerId="ADAL" clId="{5B4970A3-0BC8-4AD4-A5F3-B50D35238CEF}" dt="2021-10-27T05:11:54.366" v="513"/>
          <ac:spMkLst>
            <pc:docMk/>
            <pc:sldMk cId="3072805492" sldId="282"/>
            <ac:spMk id="7" creationId="{AF9854FE-F831-4977-9BD0-E9C490516F23}"/>
          </ac:spMkLst>
        </pc:spChg>
        <pc:spChg chg="add del mod">
          <ac:chgData name="Dylan" userId="df5a2837-dc7c-41b6-8a28-4ef810bf84a1" providerId="ADAL" clId="{5B4970A3-0BC8-4AD4-A5F3-B50D35238CEF}" dt="2021-10-27T05:11:54.366" v="513"/>
          <ac:spMkLst>
            <pc:docMk/>
            <pc:sldMk cId="3072805492" sldId="282"/>
            <ac:spMk id="8" creationId="{D63AD2EC-AE26-452C-A303-EEB2C38F556F}"/>
          </ac:spMkLst>
        </pc:spChg>
        <pc:spChg chg="add">
          <ac:chgData name="Dylan" userId="df5a2837-dc7c-41b6-8a28-4ef810bf84a1" providerId="ADAL" clId="{5B4970A3-0BC8-4AD4-A5F3-B50D35238CEF}" dt="2021-10-27T05:11:30.112" v="511" actId="26606"/>
          <ac:spMkLst>
            <pc:docMk/>
            <pc:sldMk cId="3072805492" sldId="282"/>
            <ac:spMk id="9" creationId="{9228552E-C8B1-4A80-8448-0787CE0FC704}"/>
          </ac:spMkLst>
        </pc:spChg>
        <pc:spChg chg="add del mod">
          <ac:chgData name="Dylan" userId="df5a2837-dc7c-41b6-8a28-4ef810bf84a1" providerId="ADAL" clId="{5B4970A3-0BC8-4AD4-A5F3-B50D35238CEF}" dt="2021-10-27T05:12:30.869" v="527" actId="478"/>
          <ac:spMkLst>
            <pc:docMk/>
            <pc:sldMk cId="3072805492" sldId="282"/>
            <ac:spMk id="13" creationId="{8369ABFB-C90E-4078-B248-3F61D00D34D6}"/>
          </ac:spMkLst>
        </pc:spChg>
        <pc:spChg chg="add del mod">
          <ac:chgData name="Dylan" userId="df5a2837-dc7c-41b6-8a28-4ef810bf84a1" providerId="ADAL" clId="{5B4970A3-0BC8-4AD4-A5F3-B50D35238CEF}" dt="2021-10-27T05:12:57.926" v="536" actId="478"/>
          <ac:spMkLst>
            <pc:docMk/>
            <pc:sldMk cId="3072805492" sldId="282"/>
            <ac:spMk id="14" creationId="{A456AC83-F7C3-4ECA-8673-96507EB997A9}"/>
          </ac:spMkLst>
        </pc:spChg>
        <pc:spChg chg="add del mod">
          <ac:chgData name="Dylan" userId="df5a2837-dc7c-41b6-8a28-4ef810bf84a1" providerId="ADAL" clId="{5B4970A3-0BC8-4AD4-A5F3-B50D35238CEF}" dt="2021-10-27T05:12:57.926" v="536" actId="478"/>
          <ac:spMkLst>
            <pc:docMk/>
            <pc:sldMk cId="3072805492" sldId="282"/>
            <ac:spMk id="15" creationId="{D18BE95E-B7BE-4431-9A0E-14F802F035C9}"/>
          </ac:spMkLst>
        </pc:spChg>
        <pc:spChg chg="add del mod">
          <ac:chgData name="Dylan" userId="df5a2837-dc7c-41b6-8a28-4ef810bf84a1" providerId="ADAL" clId="{5B4970A3-0BC8-4AD4-A5F3-B50D35238CEF}" dt="2021-10-27T05:12:53.303" v="535" actId="478"/>
          <ac:spMkLst>
            <pc:docMk/>
            <pc:sldMk cId="3072805492" sldId="282"/>
            <ac:spMk id="19" creationId="{93CBBC0D-A021-448A-83F6-C81060764E6C}"/>
          </ac:spMkLst>
        </pc:spChg>
        <pc:spChg chg="add mod">
          <ac:chgData name="Dylan" userId="df5a2837-dc7c-41b6-8a28-4ef810bf84a1" providerId="ADAL" clId="{5B4970A3-0BC8-4AD4-A5F3-B50D35238CEF}" dt="2021-10-27T05:13:06.760" v="537" actId="6549"/>
          <ac:spMkLst>
            <pc:docMk/>
            <pc:sldMk cId="3072805492" sldId="282"/>
            <ac:spMk id="24" creationId="{F75554FB-7E57-4160-915C-4A7C63BC38DA}"/>
          </ac:spMkLst>
        </pc:spChg>
        <pc:spChg chg="add mod">
          <ac:chgData name="Dylan" userId="df5a2837-dc7c-41b6-8a28-4ef810bf84a1" providerId="ADAL" clId="{5B4970A3-0BC8-4AD4-A5F3-B50D35238CEF}" dt="2021-10-27T05:13:12.232" v="539" actId="6549"/>
          <ac:spMkLst>
            <pc:docMk/>
            <pc:sldMk cId="3072805492" sldId="282"/>
            <ac:spMk id="25" creationId="{32A778C9-8F3F-401C-AE4B-857841099611}"/>
          </ac:spMkLst>
        </pc:spChg>
        <pc:spChg chg="add mod">
          <ac:chgData name="Dylan" userId="df5a2837-dc7c-41b6-8a28-4ef810bf84a1" providerId="ADAL" clId="{5B4970A3-0BC8-4AD4-A5F3-B50D35238CEF}" dt="2021-10-27T05:13:10.137" v="538" actId="6549"/>
          <ac:spMkLst>
            <pc:docMk/>
            <pc:sldMk cId="3072805492" sldId="282"/>
            <ac:spMk id="27" creationId="{9FB7C085-FE4E-43B9-8EF3-50A371B8681D}"/>
          </ac:spMkLst>
        </pc:spChg>
        <pc:spChg chg="add mod">
          <ac:chgData name="Dylan" userId="df5a2837-dc7c-41b6-8a28-4ef810bf84a1" providerId="ADAL" clId="{5B4970A3-0BC8-4AD4-A5F3-B50D35238CEF}" dt="2021-10-27T06:04:13.338" v="626"/>
          <ac:spMkLst>
            <pc:docMk/>
            <pc:sldMk cId="3072805492" sldId="282"/>
            <ac:spMk id="30" creationId="{743BE667-06BC-4F42-B59F-AA225166522B}"/>
          </ac:spMkLst>
        </pc:spChg>
        <pc:picChg chg="add del mod ord">
          <ac:chgData name="Dylan" userId="df5a2837-dc7c-41b6-8a28-4ef810bf84a1" providerId="ADAL" clId="{5B4970A3-0BC8-4AD4-A5F3-B50D35238CEF}" dt="2021-10-27T05:14:01.555" v="542" actId="1076"/>
          <ac:picMkLst>
            <pc:docMk/>
            <pc:sldMk cId="3072805492" sldId="282"/>
            <ac:picMk id="4" creationId="{0DD96E4A-9C03-4CBE-8589-5C0F30E29338}"/>
          </ac:picMkLst>
        </pc:picChg>
        <pc:picChg chg="add del mod">
          <ac:chgData name="Dylan" userId="df5a2837-dc7c-41b6-8a28-4ef810bf84a1" providerId="ADAL" clId="{5B4970A3-0BC8-4AD4-A5F3-B50D35238CEF}" dt="2021-10-27T05:11:54.366" v="513"/>
          <ac:picMkLst>
            <pc:docMk/>
            <pc:sldMk cId="3072805492" sldId="282"/>
            <ac:picMk id="10" creationId="{948B505B-6EE5-4FF0-9F63-CEA2F1FB6643}"/>
          </ac:picMkLst>
        </pc:picChg>
        <pc:picChg chg="add del mod">
          <ac:chgData name="Dylan" userId="df5a2837-dc7c-41b6-8a28-4ef810bf84a1" providerId="ADAL" clId="{5B4970A3-0BC8-4AD4-A5F3-B50D35238CEF}" dt="2021-10-27T05:11:54.366" v="513"/>
          <ac:picMkLst>
            <pc:docMk/>
            <pc:sldMk cId="3072805492" sldId="282"/>
            <ac:picMk id="11" creationId="{66089C47-4BD7-47E5-92F7-FB877B4000F4}"/>
          </ac:picMkLst>
        </pc:picChg>
        <pc:picChg chg="add del mod">
          <ac:chgData name="Dylan" userId="df5a2837-dc7c-41b6-8a28-4ef810bf84a1" providerId="ADAL" clId="{5B4970A3-0BC8-4AD4-A5F3-B50D35238CEF}" dt="2021-10-27T05:11:54.366" v="513"/>
          <ac:picMkLst>
            <pc:docMk/>
            <pc:sldMk cId="3072805492" sldId="282"/>
            <ac:picMk id="12" creationId="{32B6BCFE-77F2-4B2D-9264-190307E9E077}"/>
          </ac:picMkLst>
        </pc:picChg>
        <pc:picChg chg="add del mod">
          <ac:chgData name="Dylan" userId="df5a2837-dc7c-41b6-8a28-4ef810bf84a1" providerId="ADAL" clId="{5B4970A3-0BC8-4AD4-A5F3-B50D35238CEF}" dt="2021-10-27T05:12:16.004" v="521" actId="478"/>
          <ac:picMkLst>
            <pc:docMk/>
            <pc:sldMk cId="3072805492" sldId="282"/>
            <ac:picMk id="16" creationId="{CC334D6C-DC71-4D6C-9F8C-BA130D03F98A}"/>
          </ac:picMkLst>
        </pc:picChg>
        <pc:picChg chg="add del mod">
          <ac:chgData name="Dylan" userId="df5a2837-dc7c-41b6-8a28-4ef810bf84a1" providerId="ADAL" clId="{5B4970A3-0BC8-4AD4-A5F3-B50D35238CEF}" dt="2021-10-27T05:12:15.348" v="520" actId="478"/>
          <ac:picMkLst>
            <pc:docMk/>
            <pc:sldMk cId="3072805492" sldId="282"/>
            <ac:picMk id="17" creationId="{BBE0B7CE-FCC6-41D6-AE1D-3B084A4B5381}"/>
          </ac:picMkLst>
        </pc:picChg>
        <pc:picChg chg="add del mod">
          <ac:chgData name="Dylan" userId="df5a2837-dc7c-41b6-8a28-4ef810bf84a1" providerId="ADAL" clId="{5B4970A3-0BC8-4AD4-A5F3-B50D35238CEF}" dt="2021-10-27T05:12:57.926" v="536" actId="478"/>
          <ac:picMkLst>
            <pc:docMk/>
            <pc:sldMk cId="3072805492" sldId="282"/>
            <ac:picMk id="18" creationId="{C6DF16E3-93E3-4CFD-9F46-CB32568724E7}"/>
          </ac:picMkLst>
        </pc:picChg>
        <pc:picChg chg="add del mod">
          <ac:chgData name="Dylan" userId="df5a2837-dc7c-41b6-8a28-4ef810bf84a1" providerId="ADAL" clId="{5B4970A3-0BC8-4AD4-A5F3-B50D35238CEF}" dt="2021-10-27T05:12:27.814" v="525" actId="478"/>
          <ac:picMkLst>
            <pc:docMk/>
            <pc:sldMk cId="3072805492" sldId="282"/>
            <ac:picMk id="20" creationId="{E58924DA-DE24-41E3-9944-4ABD6943FAA2}"/>
          </ac:picMkLst>
        </pc:picChg>
        <pc:picChg chg="add del mod">
          <ac:chgData name="Dylan" userId="df5a2837-dc7c-41b6-8a28-4ef810bf84a1" providerId="ADAL" clId="{5B4970A3-0BC8-4AD4-A5F3-B50D35238CEF}" dt="2021-10-27T05:12:27.043" v="524" actId="478"/>
          <ac:picMkLst>
            <pc:docMk/>
            <pc:sldMk cId="3072805492" sldId="282"/>
            <ac:picMk id="21" creationId="{8344BD20-6742-4A58-81F3-FBDDB614EA45}"/>
          </ac:picMkLst>
        </pc:picChg>
        <pc:picChg chg="add del mod">
          <ac:chgData name="Dylan" userId="df5a2837-dc7c-41b6-8a28-4ef810bf84a1" providerId="ADAL" clId="{5B4970A3-0BC8-4AD4-A5F3-B50D35238CEF}" dt="2021-10-27T05:12:45.364" v="532" actId="478"/>
          <ac:picMkLst>
            <pc:docMk/>
            <pc:sldMk cId="3072805492" sldId="282"/>
            <ac:picMk id="22" creationId="{FB672153-3132-4813-8423-57A47185D011}"/>
          </ac:picMkLst>
        </pc:picChg>
        <pc:picChg chg="add del mod">
          <ac:chgData name="Dylan" userId="df5a2837-dc7c-41b6-8a28-4ef810bf84a1" providerId="ADAL" clId="{5B4970A3-0BC8-4AD4-A5F3-B50D35238CEF}" dt="2021-10-27T05:12:57.926" v="536" actId="478"/>
          <ac:picMkLst>
            <pc:docMk/>
            <pc:sldMk cId="3072805492" sldId="282"/>
            <ac:picMk id="23" creationId="{093865D3-BFAB-4208-B227-1C2F9F867919}"/>
          </ac:picMkLst>
        </pc:picChg>
        <pc:picChg chg="add mod">
          <ac:chgData name="Dylan" userId="df5a2837-dc7c-41b6-8a28-4ef810bf84a1" providerId="ADAL" clId="{5B4970A3-0BC8-4AD4-A5F3-B50D35238CEF}" dt="2021-10-27T05:12:36.777" v="528" actId="571"/>
          <ac:picMkLst>
            <pc:docMk/>
            <pc:sldMk cId="3072805492" sldId="282"/>
            <ac:picMk id="26" creationId="{98649556-768A-4650-B0ED-52791DA76967}"/>
          </ac:picMkLst>
        </pc:picChg>
        <pc:picChg chg="add mod">
          <ac:chgData name="Dylan" userId="df5a2837-dc7c-41b6-8a28-4ef810bf84a1" providerId="ADAL" clId="{5B4970A3-0BC8-4AD4-A5F3-B50D35238CEF}" dt="2021-10-27T05:12:36.777" v="528" actId="571"/>
          <ac:picMkLst>
            <pc:docMk/>
            <pc:sldMk cId="3072805492" sldId="282"/>
            <ac:picMk id="28" creationId="{B2256D7D-AC05-467F-BC54-978AAD6EFC15}"/>
          </ac:picMkLst>
        </pc:picChg>
        <pc:picChg chg="add mod">
          <ac:chgData name="Dylan" userId="df5a2837-dc7c-41b6-8a28-4ef810bf84a1" providerId="ADAL" clId="{5B4970A3-0BC8-4AD4-A5F3-B50D35238CEF}" dt="2021-10-27T05:12:36.777" v="528" actId="571"/>
          <ac:picMkLst>
            <pc:docMk/>
            <pc:sldMk cId="3072805492" sldId="282"/>
            <ac:picMk id="29" creationId="{4C106AB6-949D-4046-9E83-8DCAFA5FCD8E}"/>
          </ac:picMkLst>
        </pc:picChg>
      </pc:sldChg>
      <pc:sldChg chg="addSp delSp add del setBg delDesignElem">
        <pc:chgData name="Dylan" userId="df5a2837-dc7c-41b6-8a28-4ef810bf84a1" providerId="ADAL" clId="{5B4970A3-0BC8-4AD4-A5F3-B50D35238CEF}" dt="2021-10-27T05:11:18.043" v="509"/>
        <pc:sldMkLst>
          <pc:docMk/>
          <pc:sldMk cId="2717388573" sldId="283"/>
        </pc:sldMkLst>
        <pc:spChg chg="add del">
          <ac:chgData name="Dylan" userId="df5a2837-dc7c-41b6-8a28-4ef810bf84a1" providerId="ADAL" clId="{5B4970A3-0BC8-4AD4-A5F3-B50D35238CEF}" dt="2021-10-27T05:11:18.043" v="509"/>
          <ac:spMkLst>
            <pc:docMk/>
            <pc:sldMk cId="2717388573" sldId="283"/>
            <ac:spMk id="9" creationId="{9228552E-C8B1-4A80-8448-0787CE0FC704}"/>
          </ac:spMkLst>
        </pc:spChg>
      </pc:sldChg>
      <pc:sldChg chg="addSp delSp modSp new mod setBg setClrOvrMap modNotesTx">
        <pc:chgData name="Dylan" userId="df5a2837-dc7c-41b6-8a28-4ef810bf84a1" providerId="ADAL" clId="{5B4970A3-0BC8-4AD4-A5F3-B50D35238CEF}" dt="2021-10-27T09:02:41.097" v="4941" actId="20577"/>
        <pc:sldMkLst>
          <pc:docMk/>
          <pc:sldMk cId="3860641248" sldId="283"/>
        </pc:sldMkLst>
        <pc:spChg chg="mod ord">
          <ac:chgData name="Dylan" userId="df5a2837-dc7c-41b6-8a28-4ef810bf84a1" providerId="ADAL" clId="{5B4970A3-0BC8-4AD4-A5F3-B50D35238CEF}" dt="2021-10-27T06:05:43.047" v="645" actId="26606"/>
          <ac:spMkLst>
            <pc:docMk/>
            <pc:sldMk cId="3860641248" sldId="283"/>
            <ac:spMk id="2" creationId="{097BEA0F-6BD1-4267-9590-AD9BC5BD2DCF}"/>
          </ac:spMkLst>
        </pc:spChg>
        <pc:spChg chg="del">
          <ac:chgData name="Dylan" userId="df5a2837-dc7c-41b6-8a28-4ef810bf84a1" providerId="ADAL" clId="{5B4970A3-0BC8-4AD4-A5F3-B50D35238CEF}" dt="2021-10-27T06:05:43.047" v="645" actId="26606"/>
          <ac:spMkLst>
            <pc:docMk/>
            <pc:sldMk cId="3860641248" sldId="283"/>
            <ac:spMk id="3" creationId="{CC71F000-54BF-4AE6-8B61-28468C3E1865}"/>
          </ac:spMkLst>
        </pc:spChg>
        <pc:spChg chg="add">
          <ac:chgData name="Dylan" userId="df5a2837-dc7c-41b6-8a28-4ef810bf84a1" providerId="ADAL" clId="{5B4970A3-0BC8-4AD4-A5F3-B50D35238CEF}" dt="2021-10-27T06:05:43.047" v="645" actId="26606"/>
          <ac:spMkLst>
            <pc:docMk/>
            <pc:sldMk cId="3860641248" sldId="283"/>
            <ac:spMk id="9" creationId="{71B2258F-86CA-4D4D-8270-BC05FCDEBFB3}"/>
          </ac:spMkLst>
        </pc:spChg>
        <pc:picChg chg="add mod">
          <ac:chgData name="Dylan" userId="df5a2837-dc7c-41b6-8a28-4ef810bf84a1" providerId="ADAL" clId="{5B4970A3-0BC8-4AD4-A5F3-B50D35238CEF}" dt="2021-10-27T06:05:43.047" v="645" actId="26606"/>
          <ac:picMkLst>
            <pc:docMk/>
            <pc:sldMk cId="3860641248" sldId="283"/>
            <ac:picMk id="4" creationId="{3FAE482E-9AFF-46F8-8A66-F9006433C431}"/>
          </ac:picMkLst>
        </pc:picChg>
      </pc:sldChg>
      <pc:sldChg chg="addSp modSp new mod ord setBg setClrOvrMap modNotesTx">
        <pc:chgData name="Dylan" userId="df5a2837-dc7c-41b6-8a28-4ef810bf84a1" providerId="ADAL" clId="{5B4970A3-0BC8-4AD4-A5F3-B50D35238CEF}" dt="2021-10-27T08:10:02.682" v="4119"/>
        <pc:sldMkLst>
          <pc:docMk/>
          <pc:sldMk cId="224552653" sldId="284"/>
        </pc:sldMkLst>
        <pc:spChg chg="mod">
          <ac:chgData name="Dylan" userId="df5a2837-dc7c-41b6-8a28-4ef810bf84a1" providerId="ADAL" clId="{5B4970A3-0BC8-4AD4-A5F3-B50D35238CEF}" dt="2021-10-27T06:14:12.261" v="1049" actId="20577"/>
          <ac:spMkLst>
            <pc:docMk/>
            <pc:sldMk cId="224552653" sldId="284"/>
            <ac:spMk id="2" creationId="{7B2DD79E-7721-4D28-996C-14323901C5A8}"/>
          </ac:spMkLst>
        </pc:spChg>
        <pc:spChg chg="mod">
          <ac:chgData name="Dylan" userId="df5a2837-dc7c-41b6-8a28-4ef810bf84a1" providerId="ADAL" clId="{5B4970A3-0BC8-4AD4-A5F3-B50D35238CEF}" dt="2021-10-27T07:16:19.271" v="2553" actId="27636"/>
          <ac:spMkLst>
            <pc:docMk/>
            <pc:sldMk cId="224552653" sldId="284"/>
            <ac:spMk id="3" creationId="{0B171330-8F16-4076-A603-8A03C32068FB}"/>
          </ac:spMkLst>
        </pc:spChg>
        <pc:spChg chg="add">
          <ac:chgData name="Dylan" userId="df5a2837-dc7c-41b6-8a28-4ef810bf84a1" providerId="ADAL" clId="{5B4970A3-0BC8-4AD4-A5F3-B50D35238CEF}" dt="2021-10-27T06:11:53.908" v="727" actId="26606"/>
          <ac:spMkLst>
            <pc:docMk/>
            <pc:sldMk cId="224552653" sldId="284"/>
            <ac:spMk id="9" creationId="{9228552E-C8B1-4A80-8448-0787CE0FC704}"/>
          </ac:spMkLst>
        </pc:spChg>
        <pc:graphicFrameChg chg="add mod modGraphic">
          <ac:chgData name="Dylan" userId="df5a2837-dc7c-41b6-8a28-4ef810bf84a1" providerId="ADAL" clId="{5B4970A3-0BC8-4AD4-A5F3-B50D35238CEF}" dt="2021-10-27T07:20:30.504" v="2780" actId="1076"/>
          <ac:graphicFrameMkLst>
            <pc:docMk/>
            <pc:sldMk cId="224552653" sldId="284"/>
            <ac:graphicFrameMk id="7" creationId="{85765B64-B317-4558-925B-9534AC47D7A4}"/>
          </ac:graphicFrameMkLst>
        </pc:graphicFrameChg>
        <pc:picChg chg="add mod ord">
          <ac:chgData name="Dylan" userId="df5a2837-dc7c-41b6-8a28-4ef810bf84a1" providerId="ADAL" clId="{5B4970A3-0BC8-4AD4-A5F3-B50D35238CEF}" dt="2021-10-27T06:11:53.908" v="727" actId="26606"/>
          <ac:picMkLst>
            <pc:docMk/>
            <pc:sldMk cId="224552653" sldId="284"/>
            <ac:picMk id="4" creationId="{99A0CECD-723C-47F5-993B-CD75736575A2}"/>
          </ac:picMkLst>
        </pc:picChg>
        <pc:picChg chg="add mod">
          <ac:chgData name="Dylan" userId="df5a2837-dc7c-41b6-8a28-4ef810bf84a1" providerId="ADAL" clId="{5B4970A3-0BC8-4AD4-A5F3-B50D35238CEF}" dt="2021-10-27T07:11:53.603" v="2545" actId="1076"/>
          <ac:picMkLst>
            <pc:docMk/>
            <pc:sldMk cId="224552653" sldId="284"/>
            <ac:picMk id="6" creationId="{17165AA2-C29E-4C7A-824F-2169A178F2B0}"/>
          </ac:picMkLst>
        </pc:picChg>
        <pc:picChg chg="add mod modCrop">
          <ac:chgData name="Dylan" userId="df5a2837-dc7c-41b6-8a28-4ef810bf84a1" providerId="ADAL" clId="{5B4970A3-0BC8-4AD4-A5F3-B50D35238CEF}" dt="2021-10-27T07:11:56.825" v="2546" actId="1076"/>
          <ac:picMkLst>
            <pc:docMk/>
            <pc:sldMk cId="224552653" sldId="284"/>
            <ac:picMk id="10" creationId="{2162157D-DA3A-4E92-BC17-C4B67F226263}"/>
          </ac:picMkLst>
        </pc:picChg>
      </pc:sldChg>
    </pc:docChg>
  </pc:docChgLst>
  <pc:docChgLst>
    <pc:chgData name="Christopher Logan" userId="S::33430279@student.murdoch.edu.au::45154771-6512-4cd5-b936-ade35fd640ab" providerId="AD" clId="Web-{406874D8-4637-B2DD-11C9-D50BD8C89CEF}"/>
    <pc:docChg chg="modSld">
      <pc:chgData name="Christopher Logan" userId="S::33430279@student.murdoch.edu.au::45154771-6512-4cd5-b936-ade35fd640ab" providerId="AD" clId="Web-{406874D8-4637-B2DD-11C9-D50BD8C89CEF}" dt="2021-10-25T05:38:15.017" v="0" actId="20577"/>
      <pc:docMkLst>
        <pc:docMk/>
      </pc:docMkLst>
      <pc:sldChg chg="modSp">
        <pc:chgData name="Christopher Logan" userId="S::33430279@student.murdoch.edu.au::45154771-6512-4cd5-b936-ade35fd640ab" providerId="AD" clId="Web-{406874D8-4637-B2DD-11C9-D50BD8C89CEF}" dt="2021-10-25T05:38:15.017" v="0" actId="20577"/>
        <pc:sldMkLst>
          <pc:docMk/>
          <pc:sldMk cId="1527293107" sldId="262"/>
        </pc:sldMkLst>
        <pc:spChg chg="mod">
          <ac:chgData name="Christopher Logan" userId="S::33430279@student.murdoch.edu.au::45154771-6512-4cd5-b936-ade35fd640ab" providerId="AD" clId="Web-{406874D8-4637-B2DD-11C9-D50BD8C89CEF}" dt="2021-10-25T05:38:15.017" v="0" actId="20577"/>
          <ac:spMkLst>
            <pc:docMk/>
            <pc:sldMk cId="1527293107" sldId="262"/>
            <ac:spMk id="2" creationId="{506CAB77-5AFB-473D-AD2E-26D26A0FA018}"/>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97BC75-2F8C-4BDE-B75B-EFB509B73B9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64E0D84-FC3B-4EB6-86FE-11F33081E62D}">
      <dgm:prSet/>
      <dgm:spPr/>
      <dgm:t>
        <a:bodyPr/>
        <a:lstStyle/>
        <a:p>
          <a:pPr>
            <a:lnSpc>
              <a:spcPct val="100000"/>
            </a:lnSpc>
          </a:pPr>
          <a:r>
            <a:rPr lang="en-US"/>
            <a:t>Emotions – Change in behaviour over a short time and responsive to immediate events</a:t>
          </a:r>
        </a:p>
      </dgm:t>
    </dgm:pt>
    <dgm:pt modelId="{7394951D-FC94-4265-AF47-BA46C76EB1D6}" type="parTrans" cxnId="{B6B62E75-7BE6-4667-9A2B-418C4BAD3AB7}">
      <dgm:prSet/>
      <dgm:spPr/>
      <dgm:t>
        <a:bodyPr/>
        <a:lstStyle/>
        <a:p>
          <a:endParaRPr lang="en-US"/>
        </a:p>
      </dgm:t>
    </dgm:pt>
    <dgm:pt modelId="{306C6C9B-5656-47EA-A3B5-B6E2C353BF70}" type="sibTrans" cxnId="{B6B62E75-7BE6-4667-9A2B-418C4BAD3AB7}">
      <dgm:prSet/>
      <dgm:spPr/>
      <dgm:t>
        <a:bodyPr/>
        <a:lstStyle/>
        <a:p>
          <a:endParaRPr lang="en-US"/>
        </a:p>
      </dgm:t>
    </dgm:pt>
    <dgm:pt modelId="{2F8A018B-B9B1-4EA6-9A4F-E5EE1C32B4C7}">
      <dgm:prSet/>
      <dgm:spPr/>
      <dgm:t>
        <a:bodyPr/>
        <a:lstStyle/>
        <a:p>
          <a:pPr>
            <a:lnSpc>
              <a:spcPct val="100000"/>
            </a:lnSpc>
          </a:pPr>
          <a:r>
            <a:rPr lang="en-US"/>
            <a:t>Moods – Longer lasting behaviour, measured in hours or days</a:t>
          </a:r>
        </a:p>
      </dgm:t>
    </dgm:pt>
    <dgm:pt modelId="{28EDEC3C-A8FC-4138-9833-F1999D24A239}" type="parTrans" cxnId="{3739A327-47E9-45EA-88BC-C8F6E74F91C8}">
      <dgm:prSet/>
      <dgm:spPr/>
      <dgm:t>
        <a:bodyPr/>
        <a:lstStyle/>
        <a:p>
          <a:endParaRPr lang="en-US"/>
        </a:p>
      </dgm:t>
    </dgm:pt>
    <dgm:pt modelId="{757ED556-C19B-4233-8C71-3272706AA81E}" type="sibTrans" cxnId="{3739A327-47E9-45EA-88BC-C8F6E74F91C8}">
      <dgm:prSet/>
      <dgm:spPr/>
      <dgm:t>
        <a:bodyPr/>
        <a:lstStyle/>
        <a:p>
          <a:endParaRPr lang="en-US"/>
        </a:p>
      </dgm:t>
    </dgm:pt>
    <dgm:pt modelId="{E008595B-5FF4-4775-980A-3169F540835D}">
      <dgm:prSet/>
      <dgm:spPr/>
      <dgm:t>
        <a:bodyPr/>
        <a:lstStyle/>
        <a:p>
          <a:pPr>
            <a:lnSpc>
              <a:spcPct val="100000"/>
            </a:lnSpc>
          </a:pPr>
          <a:r>
            <a:rPr lang="en-US"/>
            <a:t>Traits – Long lasting aspects of behaviour that last years or even a lifetime</a:t>
          </a:r>
        </a:p>
      </dgm:t>
    </dgm:pt>
    <dgm:pt modelId="{84ADBA1F-F4C5-4065-8C9E-181FC9BDCEC5}" type="parTrans" cxnId="{746ECE8D-3A88-4FF6-8AFA-2F7759FAD2F9}">
      <dgm:prSet/>
      <dgm:spPr/>
      <dgm:t>
        <a:bodyPr/>
        <a:lstStyle/>
        <a:p>
          <a:endParaRPr lang="en-US"/>
        </a:p>
      </dgm:t>
    </dgm:pt>
    <dgm:pt modelId="{B5CDF587-C2C6-4E27-86C0-27B7019389C5}" type="sibTrans" cxnId="{746ECE8D-3A88-4FF6-8AFA-2F7759FAD2F9}">
      <dgm:prSet/>
      <dgm:spPr/>
      <dgm:t>
        <a:bodyPr/>
        <a:lstStyle/>
        <a:p>
          <a:endParaRPr lang="en-US"/>
        </a:p>
      </dgm:t>
    </dgm:pt>
    <dgm:pt modelId="{98A764B0-FA07-4F4B-B5A7-E15D8CEF4206}">
      <dgm:prSet/>
      <dgm:spPr/>
      <dgm:t>
        <a:bodyPr/>
        <a:lstStyle/>
        <a:p>
          <a:pPr>
            <a:lnSpc>
              <a:spcPct val="100000"/>
            </a:lnSpc>
          </a:pPr>
          <a:r>
            <a:rPr lang="en-US"/>
            <a:t>Personality – A collection of behavioural traits that last a lifetime</a:t>
          </a:r>
        </a:p>
      </dgm:t>
    </dgm:pt>
    <dgm:pt modelId="{B7CE35D1-B769-4E7A-8649-E1FC75E97C37}" type="parTrans" cxnId="{1087E69F-170E-4587-8B4D-CDABC9965F9A}">
      <dgm:prSet/>
      <dgm:spPr/>
      <dgm:t>
        <a:bodyPr/>
        <a:lstStyle/>
        <a:p>
          <a:endParaRPr lang="en-US"/>
        </a:p>
      </dgm:t>
    </dgm:pt>
    <dgm:pt modelId="{2E928202-F10A-46C7-A26A-F664391B07C6}" type="sibTrans" cxnId="{1087E69F-170E-4587-8B4D-CDABC9965F9A}">
      <dgm:prSet/>
      <dgm:spPr/>
      <dgm:t>
        <a:bodyPr/>
        <a:lstStyle/>
        <a:p>
          <a:endParaRPr lang="en-US"/>
        </a:p>
      </dgm:t>
    </dgm:pt>
    <dgm:pt modelId="{71FAD78C-F253-4572-B931-CEA9368FBAA0}" type="pres">
      <dgm:prSet presAssocID="{3697BC75-2F8C-4BDE-B75B-EFB509B73B96}" presName="root" presStyleCnt="0">
        <dgm:presLayoutVars>
          <dgm:dir/>
          <dgm:resizeHandles val="exact"/>
        </dgm:presLayoutVars>
      </dgm:prSet>
      <dgm:spPr/>
    </dgm:pt>
    <dgm:pt modelId="{EA1A2C5C-A222-40AA-9978-59C5DA44E5F0}" type="pres">
      <dgm:prSet presAssocID="{E64E0D84-FC3B-4EB6-86FE-11F33081E62D}" presName="compNode" presStyleCnt="0"/>
      <dgm:spPr/>
    </dgm:pt>
    <dgm:pt modelId="{08A85CC8-A00C-4522-A91D-5BC7D603636C}" type="pres">
      <dgm:prSet presAssocID="{E64E0D84-FC3B-4EB6-86FE-11F33081E62D}" presName="bgRect" presStyleLbl="bgShp" presStyleIdx="0" presStyleCnt="4" custLinFactNeighborX="207" custLinFactNeighborY="-1048"/>
      <dgm:spPr/>
    </dgm:pt>
    <dgm:pt modelId="{E71B2022-91F6-468B-BF68-221EBC9F30C6}" type="pres">
      <dgm:prSet presAssocID="{E64E0D84-FC3B-4EB6-86FE-11F33081E6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ry Face with No Fill"/>
        </a:ext>
      </dgm:extLst>
    </dgm:pt>
    <dgm:pt modelId="{4E533CB1-3C74-4693-A595-103F0C18D093}" type="pres">
      <dgm:prSet presAssocID="{E64E0D84-FC3B-4EB6-86FE-11F33081E62D}" presName="spaceRect" presStyleCnt="0"/>
      <dgm:spPr/>
    </dgm:pt>
    <dgm:pt modelId="{2CFF9C4E-04D1-4DE5-B285-E5B9721530EE}" type="pres">
      <dgm:prSet presAssocID="{E64E0D84-FC3B-4EB6-86FE-11F33081E62D}" presName="parTx" presStyleLbl="revTx" presStyleIdx="0" presStyleCnt="4">
        <dgm:presLayoutVars>
          <dgm:chMax val="0"/>
          <dgm:chPref val="0"/>
        </dgm:presLayoutVars>
      </dgm:prSet>
      <dgm:spPr/>
    </dgm:pt>
    <dgm:pt modelId="{51524293-6320-4BB2-9904-CDD2BD307B01}" type="pres">
      <dgm:prSet presAssocID="{306C6C9B-5656-47EA-A3B5-B6E2C353BF70}" presName="sibTrans" presStyleCnt="0"/>
      <dgm:spPr/>
    </dgm:pt>
    <dgm:pt modelId="{020EF25C-DC6E-47E7-80C3-7A545E14FD26}" type="pres">
      <dgm:prSet presAssocID="{2F8A018B-B9B1-4EA6-9A4F-E5EE1C32B4C7}" presName="compNode" presStyleCnt="0"/>
      <dgm:spPr/>
    </dgm:pt>
    <dgm:pt modelId="{FFE1750A-BA5C-4DA9-9960-701E4A242214}" type="pres">
      <dgm:prSet presAssocID="{2F8A018B-B9B1-4EA6-9A4F-E5EE1C32B4C7}" presName="bgRect" presStyleLbl="bgShp" presStyleIdx="1" presStyleCnt="4"/>
      <dgm:spPr/>
    </dgm:pt>
    <dgm:pt modelId="{C5EFD779-4BF0-4795-A954-62CD43716722}" type="pres">
      <dgm:prSet presAssocID="{2F8A018B-B9B1-4EA6-9A4F-E5EE1C32B4C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10032EBA-4512-4782-9421-51B2D7D1FC4A}" type="pres">
      <dgm:prSet presAssocID="{2F8A018B-B9B1-4EA6-9A4F-E5EE1C32B4C7}" presName="spaceRect" presStyleCnt="0"/>
      <dgm:spPr/>
    </dgm:pt>
    <dgm:pt modelId="{4BAD31FE-6BC4-468B-A8BD-0EA18B3AC6FA}" type="pres">
      <dgm:prSet presAssocID="{2F8A018B-B9B1-4EA6-9A4F-E5EE1C32B4C7}" presName="parTx" presStyleLbl="revTx" presStyleIdx="1" presStyleCnt="4">
        <dgm:presLayoutVars>
          <dgm:chMax val="0"/>
          <dgm:chPref val="0"/>
        </dgm:presLayoutVars>
      </dgm:prSet>
      <dgm:spPr/>
    </dgm:pt>
    <dgm:pt modelId="{4C3C8863-598A-4BB9-9455-1DF0B5B73852}" type="pres">
      <dgm:prSet presAssocID="{757ED556-C19B-4233-8C71-3272706AA81E}" presName="sibTrans" presStyleCnt="0"/>
      <dgm:spPr/>
    </dgm:pt>
    <dgm:pt modelId="{6EBD64D4-E158-44C5-A605-6E61CFA0DDAB}" type="pres">
      <dgm:prSet presAssocID="{E008595B-5FF4-4775-980A-3169F540835D}" presName="compNode" presStyleCnt="0"/>
      <dgm:spPr/>
    </dgm:pt>
    <dgm:pt modelId="{E1ED1DBB-3167-456D-A0DA-582597A8A7DC}" type="pres">
      <dgm:prSet presAssocID="{E008595B-5FF4-4775-980A-3169F540835D}" presName="bgRect" presStyleLbl="bgShp" presStyleIdx="2" presStyleCnt="4"/>
      <dgm:spPr/>
    </dgm:pt>
    <dgm:pt modelId="{3F11ADE7-45A8-443D-B0A6-CAAA9E5F0A38}" type="pres">
      <dgm:prSet presAssocID="{E008595B-5FF4-4775-980A-3169F54083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8DDEECCB-1926-4918-B9D8-382C88EFB231}" type="pres">
      <dgm:prSet presAssocID="{E008595B-5FF4-4775-980A-3169F540835D}" presName="spaceRect" presStyleCnt="0"/>
      <dgm:spPr/>
    </dgm:pt>
    <dgm:pt modelId="{C1287D9B-3E9E-4233-8966-55A91CCF83ED}" type="pres">
      <dgm:prSet presAssocID="{E008595B-5FF4-4775-980A-3169F540835D}" presName="parTx" presStyleLbl="revTx" presStyleIdx="2" presStyleCnt="4">
        <dgm:presLayoutVars>
          <dgm:chMax val="0"/>
          <dgm:chPref val="0"/>
        </dgm:presLayoutVars>
      </dgm:prSet>
      <dgm:spPr/>
    </dgm:pt>
    <dgm:pt modelId="{B8BD5357-C0A0-4DC7-804E-2ED627995556}" type="pres">
      <dgm:prSet presAssocID="{B5CDF587-C2C6-4E27-86C0-27B7019389C5}" presName="sibTrans" presStyleCnt="0"/>
      <dgm:spPr/>
    </dgm:pt>
    <dgm:pt modelId="{09CFEA17-E780-4807-AA46-179C0E52A792}" type="pres">
      <dgm:prSet presAssocID="{98A764B0-FA07-4F4B-B5A7-E15D8CEF4206}" presName="compNode" presStyleCnt="0"/>
      <dgm:spPr/>
    </dgm:pt>
    <dgm:pt modelId="{5233B4F4-77B3-4528-8E87-862F1BAA680C}" type="pres">
      <dgm:prSet presAssocID="{98A764B0-FA07-4F4B-B5A7-E15D8CEF4206}" presName="bgRect" presStyleLbl="bgShp" presStyleIdx="3" presStyleCnt="4"/>
      <dgm:spPr/>
    </dgm:pt>
    <dgm:pt modelId="{F1C3E5BF-11E1-4981-881F-D9BCDED8A695}" type="pres">
      <dgm:prSet presAssocID="{98A764B0-FA07-4F4B-B5A7-E15D8CEF42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DCFF08CD-D4E3-45B2-9B4E-25C64767C4AB}" type="pres">
      <dgm:prSet presAssocID="{98A764B0-FA07-4F4B-B5A7-E15D8CEF4206}" presName="spaceRect" presStyleCnt="0"/>
      <dgm:spPr/>
    </dgm:pt>
    <dgm:pt modelId="{18B6841A-E8BC-4CB0-B769-A097300AA808}" type="pres">
      <dgm:prSet presAssocID="{98A764B0-FA07-4F4B-B5A7-E15D8CEF4206}" presName="parTx" presStyleLbl="revTx" presStyleIdx="3" presStyleCnt="4">
        <dgm:presLayoutVars>
          <dgm:chMax val="0"/>
          <dgm:chPref val="0"/>
        </dgm:presLayoutVars>
      </dgm:prSet>
      <dgm:spPr/>
    </dgm:pt>
  </dgm:ptLst>
  <dgm:cxnLst>
    <dgm:cxn modelId="{64064E27-BA75-453D-A385-59426406EEB8}" type="presOf" srcId="{E64E0D84-FC3B-4EB6-86FE-11F33081E62D}" destId="{2CFF9C4E-04D1-4DE5-B285-E5B9721530EE}" srcOrd="0" destOrd="0" presId="urn:microsoft.com/office/officeart/2018/2/layout/IconVerticalSolidList"/>
    <dgm:cxn modelId="{3739A327-47E9-45EA-88BC-C8F6E74F91C8}" srcId="{3697BC75-2F8C-4BDE-B75B-EFB509B73B96}" destId="{2F8A018B-B9B1-4EA6-9A4F-E5EE1C32B4C7}" srcOrd="1" destOrd="0" parTransId="{28EDEC3C-A8FC-4138-9833-F1999D24A239}" sibTransId="{757ED556-C19B-4233-8C71-3272706AA81E}"/>
    <dgm:cxn modelId="{C62C3433-88E5-4D40-BF52-BF329FAAC07A}" type="presOf" srcId="{3697BC75-2F8C-4BDE-B75B-EFB509B73B96}" destId="{71FAD78C-F253-4572-B931-CEA9368FBAA0}" srcOrd="0" destOrd="0" presId="urn:microsoft.com/office/officeart/2018/2/layout/IconVerticalSolidList"/>
    <dgm:cxn modelId="{57D6B960-B98A-4F1E-A6A6-96F8D93D207C}" type="presOf" srcId="{98A764B0-FA07-4F4B-B5A7-E15D8CEF4206}" destId="{18B6841A-E8BC-4CB0-B769-A097300AA808}" srcOrd="0" destOrd="0" presId="urn:microsoft.com/office/officeart/2018/2/layout/IconVerticalSolidList"/>
    <dgm:cxn modelId="{6A2F9E51-4A8A-4B3E-B22E-71042AF97FE8}" type="presOf" srcId="{2F8A018B-B9B1-4EA6-9A4F-E5EE1C32B4C7}" destId="{4BAD31FE-6BC4-468B-A8BD-0EA18B3AC6FA}" srcOrd="0" destOrd="0" presId="urn:microsoft.com/office/officeart/2018/2/layout/IconVerticalSolidList"/>
    <dgm:cxn modelId="{B6B62E75-7BE6-4667-9A2B-418C4BAD3AB7}" srcId="{3697BC75-2F8C-4BDE-B75B-EFB509B73B96}" destId="{E64E0D84-FC3B-4EB6-86FE-11F33081E62D}" srcOrd="0" destOrd="0" parTransId="{7394951D-FC94-4265-AF47-BA46C76EB1D6}" sibTransId="{306C6C9B-5656-47EA-A3B5-B6E2C353BF70}"/>
    <dgm:cxn modelId="{DD1BE27E-31EC-4673-8B95-653C00923A2C}" type="presOf" srcId="{E008595B-5FF4-4775-980A-3169F540835D}" destId="{C1287D9B-3E9E-4233-8966-55A91CCF83ED}" srcOrd="0" destOrd="0" presId="urn:microsoft.com/office/officeart/2018/2/layout/IconVerticalSolidList"/>
    <dgm:cxn modelId="{746ECE8D-3A88-4FF6-8AFA-2F7759FAD2F9}" srcId="{3697BC75-2F8C-4BDE-B75B-EFB509B73B96}" destId="{E008595B-5FF4-4775-980A-3169F540835D}" srcOrd="2" destOrd="0" parTransId="{84ADBA1F-F4C5-4065-8C9E-181FC9BDCEC5}" sibTransId="{B5CDF587-C2C6-4E27-86C0-27B7019389C5}"/>
    <dgm:cxn modelId="{1087E69F-170E-4587-8B4D-CDABC9965F9A}" srcId="{3697BC75-2F8C-4BDE-B75B-EFB509B73B96}" destId="{98A764B0-FA07-4F4B-B5A7-E15D8CEF4206}" srcOrd="3" destOrd="0" parTransId="{B7CE35D1-B769-4E7A-8649-E1FC75E97C37}" sibTransId="{2E928202-F10A-46C7-A26A-F664391B07C6}"/>
    <dgm:cxn modelId="{F5274DF8-11DA-47C2-9B4B-B769662DE35B}" type="presParOf" srcId="{71FAD78C-F253-4572-B931-CEA9368FBAA0}" destId="{EA1A2C5C-A222-40AA-9978-59C5DA44E5F0}" srcOrd="0" destOrd="0" presId="urn:microsoft.com/office/officeart/2018/2/layout/IconVerticalSolidList"/>
    <dgm:cxn modelId="{1FDEC4CE-48F7-4CA9-BAFF-582CE51D266A}" type="presParOf" srcId="{EA1A2C5C-A222-40AA-9978-59C5DA44E5F0}" destId="{08A85CC8-A00C-4522-A91D-5BC7D603636C}" srcOrd="0" destOrd="0" presId="urn:microsoft.com/office/officeart/2018/2/layout/IconVerticalSolidList"/>
    <dgm:cxn modelId="{3B879AA6-03A6-41A8-99C1-A66A5AD0B2E5}" type="presParOf" srcId="{EA1A2C5C-A222-40AA-9978-59C5DA44E5F0}" destId="{E71B2022-91F6-468B-BF68-221EBC9F30C6}" srcOrd="1" destOrd="0" presId="urn:microsoft.com/office/officeart/2018/2/layout/IconVerticalSolidList"/>
    <dgm:cxn modelId="{3C80FF95-1954-41B3-AF9A-16422535987F}" type="presParOf" srcId="{EA1A2C5C-A222-40AA-9978-59C5DA44E5F0}" destId="{4E533CB1-3C74-4693-A595-103F0C18D093}" srcOrd="2" destOrd="0" presId="urn:microsoft.com/office/officeart/2018/2/layout/IconVerticalSolidList"/>
    <dgm:cxn modelId="{0F133F40-8DDE-4E7E-BF89-B4A8105F4F72}" type="presParOf" srcId="{EA1A2C5C-A222-40AA-9978-59C5DA44E5F0}" destId="{2CFF9C4E-04D1-4DE5-B285-E5B9721530EE}" srcOrd="3" destOrd="0" presId="urn:microsoft.com/office/officeart/2018/2/layout/IconVerticalSolidList"/>
    <dgm:cxn modelId="{0E877A4F-9258-4078-B4C4-8D3AB26ADBEC}" type="presParOf" srcId="{71FAD78C-F253-4572-B931-CEA9368FBAA0}" destId="{51524293-6320-4BB2-9904-CDD2BD307B01}" srcOrd="1" destOrd="0" presId="urn:microsoft.com/office/officeart/2018/2/layout/IconVerticalSolidList"/>
    <dgm:cxn modelId="{A6B0C8B7-88C8-44AC-84F0-FEDA2931F95D}" type="presParOf" srcId="{71FAD78C-F253-4572-B931-CEA9368FBAA0}" destId="{020EF25C-DC6E-47E7-80C3-7A545E14FD26}" srcOrd="2" destOrd="0" presId="urn:microsoft.com/office/officeart/2018/2/layout/IconVerticalSolidList"/>
    <dgm:cxn modelId="{920A72A1-796D-4D0E-ACA1-C87A9699BDDE}" type="presParOf" srcId="{020EF25C-DC6E-47E7-80C3-7A545E14FD26}" destId="{FFE1750A-BA5C-4DA9-9960-701E4A242214}" srcOrd="0" destOrd="0" presId="urn:microsoft.com/office/officeart/2018/2/layout/IconVerticalSolidList"/>
    <dgm:cxn modelId="{CD48BF21-EC12-4548-BA44-846C4E7EA1AF}" type="presParOf" srcId="{020EF25C-DC6E-47E7-80C3-7A545E14FD26}" destId="{C5EFD779-4BF0-4795-A954-62CD43716722}" srcOrd="1" destOrd="0" presId="urn:microsoft.com/office/officeart/2018/2/layout/IconVerticalSolidList"/>
    <dgm:cxn modelId="{ADE5AD05-6FBE-4922-A40F-DE48102DD266}" type="presParOf" srcId="{020EF25C-DC6E-47E7-80C3-7A545E14FD26}" destId="{10032EBA-4512-4782-9421-51B2D7D1FC4A}" srcOrd="2" destOrd="0" presId="urn:microsoft.com/office/officeart/2018/2/layout/IconVerticalSolidList"/>
    <dgm:cxn modelId="{7E2F22A8-3C39-4E76-921C-7B0693CB8816}" type="presParOf" srcId="{020EF25C-DC6E-47E7-80C3-7A545E14FD26}" destId="{4BAD31FE-6BC4-468B-A8BD-0EA18B3AC6FA}" srcOrd="3" destOrd="0" presId="urn:microsoft.com/office/officeart/2018/2/layout/IconVerticalSolidList"/>
    <dgm:cxn modelId="{C7B27750-DD08-45E5-AC6A-426B97987289}" type="presParOf" srcId="{71FAD78C-F253-4572-B931-CEA9368FBAA0}" destId="{4C3C8863-598A-4BB9-9455-1DF0B5B73852}" srcOrd="3" destOrd="0" presId="urn:microsoft.com/office/officeart/2018/2/layout/IconVerticalSolidList"/>
    <dgm:cxn modelId="{99FC6CC4-EC66-4688-9B42-FDCD083BF0B0}" type="presParOf" srcId="{71FAD78C-F253-4572-B931-CEA9368FBAA0}" destId="{6EBD64D4-E158-44C5-A605-6E61CFA0DDAB}" srcOrd="4" destOrd="0" presId="urn:microsoft.com/office/officeart/2018/2/layout/IconVerticalSolidList"/>
    <dgm:cxn modelId="{2AEA2CBF-ACE1-409B-9CA4-7DDAF4CB3F77}" type="presParOf" srcId="{6EBD64D4-E158-44C5-A605-6E61CFA0DDAB}" destId="{E1ED1DBB-3167-456D-A0DA-582597A8A7DC}" srcOrd="0" destOrd="0" presId="urn:microsoft.com/office/officeart/2018/2/layout/IconVerticalSolidList"/>
    <dgm:cxn modelId="{45DC5A7F-2948-427A-87F4-03AFA1C56F2B}" type="presParOf" srcId="{6EBD64D4-E158-44C5-A605-6E61CFA0DDAB}" destId="{3F11ADE7-45A8-443D-B0A6-CAAA9E5F0A38}" srcOrd="1" destOrd="0" presId="urn:microsoft.com/office/officeart/2018/2/layout/IconVerticalSolidList"/>
    <dgm:cxn modelId="{84E6EDBD-55F0-46DA-9752-117ED7DBF003}" type="presParOf" srcId="{6EBD64D4-E158-44C5-A605-6E61CFA0DDAB}" destId="{8DDEECCB-1926-4918-B9D8-382C88EFB231}" srcOrd="2" destOrd="0" presId="urn:microsoft.com/office/officeart/2018/2/layout/IconVerticalSolidList"/>
    <dgm:cxn modelId="{B7432FA0-37EF-483B-8B07-F7E33A3CE31C}" type="presParOf" srcId="{6EBD64D4-E158-44C5-A605-6E61CFA0DDAB}" destId="{C1287D9B-3E9E-4233-8966-55A91CCF83ED}" srcOrd="3" destOrd="0" presId="urn:microsoft.com/office/officeart/2018/2/layout/IconVerticalSolidList"/>
    <dgm:cxn modelId="{E9CB70E3-6D51-451B-83DB-ACB28D1FB30A}" type="presParOf" srcId="{71FAD78C-F253-4572-B931-CEA9368FBAA0}" destId="{B8BD5357-C0A0-4DC7-804E-2ED627995556}" srcOrd="5" destOrd="0" presId="urn:microsoft.com/office/officeart/2018/2/layout/IconVerticalSolidList"/>
    <dgm:cxn modelId="{0BA9D72D-409A-4F03-8D01-8261EE0EDD39}" type="presParOf" srcId="{71FAD78C-F253-4572-B931-CEA9368FBAA0}" destId="{09CFEA17-E780-4807-AA46-179C0E52A792}" srcOrd="6" destOrd="0" presId="urn:microsoft.com/office/officeart/2018/2/layout/IconVerticalSolidList"/>
    <dgm:cxn modelId="{FFEC7DE0-DCA4-4E4D-BC66-A4BB86FEFCDA}" type="presParOf" srcId="{09CFEA17-E780-4807-AA46-179C0E52A792}" destId="{5233B4F4-77B3-4528-8E87-862F1BAA680C}" srcOrd="0" destOrd="0" presId="urn:microsoft.com/office/officeart/2018/2/layout/IconVerticalSolidList"/>
    <dgm:cxn modelId="{C2A4131F-8126-4542-A603-6B161F6CB5F1}" type="presParOf" srcId="{09CFEA17-E780-4807-AA46-179C0E52A792}" destId="{F1C3E5BF-11E1-4981-881F-D9BCDED8A695}" srcOrd="1" destOrd="0" presId="urn:microsoft.com/office/officeart/2018/2/layout/IconVerticalSolidList"/>
    <dgm:cxn modelId="{24FAC9CF-6F92-4954-A726-A3C571CB31BD}" type="presParOf" srcId="{09CFEA17-E780-4807-AA46-179C0E52A792}" destId="{DCFF08CD-D4E3-45B2-9B4E-25C64767C4AB}" srcOrd="2" destOrd="0" presId="urn:microsoft.com/office/officeart/2018/2/layout/IconVerticalSolidList"/>
    <dgm:cxn modelId="{B6C3219E-993B-40BF-A531-BBC9A0DFE80A}" type="presParOf" srcId="{09CFEA17-E780-4807-AA46-179C0E52A792}" destId="{18B6841A-E8BC-4CB0-B769-A097300AA80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85CC8-A00C-4522-A91D-5BC7D603636C}">
      <dsp:nvSpPr>
        <dsp:cNvPr id="0" name=""/>
        <dsp:cNvSpPr/>
      </dsp:nvSpPr>
      <dsp:spPr>
        <a:xfrm>
          <a:off x="0" y="0"/>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1B2022-91F6-468B-BF68-221EBC9F30C6}">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FF9C4E-04D1-4DE5-B285-E5B9721530EE}">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977900">
            <a:lnSpc>
              <a:spcPct val="100000"/>
            </a:lnSpc>
            <a:spcBef>
              <a:spcPct val="0"/>
            </a:spcBef>
            <a:spcAft>
              <a:spcPct val="35000"/>
            </a:spcAft>
            <a:buNone/>
          </a:pPr>
          <a:r>
            <a:rPr lang="en-US" sz="2200" kern="1200"/>
            <a:t>Emotions – Change in behaviour over a short time and responsive to immediate events</a:t>
          </a:r>
        </a:p>
      </dsp:txBody>
      <dsp:txXfrm>
        <a:off x="1273043" y="2174"/>
        <a:ext cx="5476477" cy="1102201"/>
      </dsp:txXfrm>
    </dsp:sp>
    <dsp:sp modelId="{FFE1750A-BA5C-4DA9-9960-701E4A242214}">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FD779-4BF0-4795-A954-62CD43716722}">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AD31FE-6BC4-468B-A8BD-0EA18B3AC6FA}">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977900">
            <a:lnSpc>
              <a:spcPct val="100000"/>
            </a:lnSpc>
            <a:spcBef>
              <a:spcPct val="0"/>
            </a:spcBef>
            <a:spcAft>
              <a:spcPct val="35000"/>
            </a:spcAft>
            <a:buNone/>
          </a:pPr>
          <a:r>
            <a:rPr lang="en-US" sz="2200" kern="1200"/>
            <a:t>Moods – Longer lasting behaviour, measured in hours or days</a:t>
          </a:r>
        </a:p>
      </dsp:txBody>
      <dsp:txXfrm>
        <a:off x="1273043" y="1379926"/>
        <a:ext cx="5476477" cy="1102201"/>
      </dsp:txXfrm>
    </dsp:sp>
    <dsp:sp modelId="{E1ED1DBB-3167-456D-A0DA-582597A8A7DC}">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1ADE7-45A8-443D-B0A6-CAAA9E5F0A38}">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287D9B-3E9E-4233-8966-55A91CCF83E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977900">
            <a:lnSpc>
              <a:spcPct val="100000"/>
            </a:lnSpc>
            <a:spcBef>
              <a:spcPct val="0"/>
            </a:spcBef>
            <a:spcAft>
              <a:spcPct val="35000"/>
            </a:spcAft>
            <a:buNone/>
          </a:pPr>
          <a:r>
            <a:rPr lang="en-US" sz="2200" kern="1200"/>
            <a:t>Traits – Long lasting aspects of behaviour that last years or even a lifetime</a:t>
          </a:r>
        </a:p>
      </dsp:txBody>
      <dsp:txXfrm>
        <a:off x="1273043" y="2757679"/>
        <a:ext cx="5476477" cy="1102201"/>
      </dsp:txXfrm>
    </dsp:sp>
    <dsp:sp modelId="{5233B4F4-77B3-4528-8E87-862F1BAA680C}">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3E5BF-11E1-4981-881F-D9BCDED8A695}">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B6841A-E8BC-4CB0-B769-A097300AA808}">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977900">
            <a:lnSpc>
              <a:spcPct val="100000"/>
            </a:lnSpc>
            <a:spcBef>
              <a:spcPct val="0"/>
            </a:spcBef>
            <a:spcAft>
              <a:spcPct val="35000"/>
            </a:spcAft>
            <a:buNone/>
          </a:pPr>
          <a:r>
            <a:rPr lang="en-US" sz="2200" kern="1200"/>
            <a:t>Personality – A collection of behavioural traits that last a lifetime</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2469F-8AF3-466B-9223-B5C81E07DE36}" type="datetimeFigureOut">
              <a:rPr lang="en-AU" smtClean="0"/>
              <a:t>8/11/2021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E4002-8D0F-4572-83E3-C47B985AAF14}" type="slidenum">
              <a:rPr lang="en-AU" smtClean="0"/>
              <a:t>‹#›</a:t>
            </a:fld>
            <a:endParaRPr lang="en-AU"/>
          </a:p>
        </p:txBody>
      </p:sp>
    </p:spTree>
    <p:extLst>
      <p:ext uri="{BB962C8B-B14F-4D97-AF65-F5344CB8AC3E}">
        <p14:creationId xmlns:p14="http://schemas.microsoft.com/office/powerpoint/2010/main" val="175596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E4002-8D0F-4572-83E3-C47B985AAF14}" type="slidenum">
              <a:rPr lang="en-AU" smtClean="0"/>
              <a:t>3</a:t>
            </a:fld>
            <a:endParaRPr lang="en-AU"/>
          </a:p>
        </p:txBody>
      </p:sp>
    </p:spTree>
    <p:extLst>
      <p:ext uri="{BB962C8B-B14F-4D97-AF65-F5344CB8AC3E}">
        <p14:creationId xmlns:p14="http://schemas.microsoft.com/office/powerpoint/2010/main" val="2095137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C1E4002-8D0F-4572-83E3-C47B985AAF14}" type="slidenum">
              <a:rPr lang="en-AU" smtClean="0"/>
              <a:t>12</a:t>
            </a:fld>
            <a:endParaRPr lang="en-AU"/>
          </a:p>
        </p:txBody>
      </p:sp>
    </p:spTree>
    <p:extLst>
      <p:ext uri="{BB962C8B-B14F-4D97-AF65-F5344CB8AC3E}">
        <p14:creationId xmlns:p14="http://schemas.microsoft.com/office/powerpoint/2010/main" val="1866119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C1E4002-8D0F-4572-83E3-C47B985AAF14}" type="slidenum">
              <a:rPr lang="en-AU" smtClean="0"/>
              <a:t>13</a:t>
            </a:fld>
            <a:endParaRPr lang="en-AU"/>
          </a:p>
        </p:txBody>
      </p:sp>
    </p:spTree>
    <p:extLst>
      <p:ext uri="{BB962C8B-B14F-4D97-AF65-F5344CB8AC3E}">
        <p14:creationId xmlns:p14="http://schemas.microsoft.com/office/powerpoint/2010/main" val="1895641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C1E4002-8D0F-4572-83E3-C47B985AAF14}" type="slidenum">
              <a:rPr lang="en-AU" smtClean="0"/>
              <a:t>14</a:t>
            </a:fld>
            <a:endParaRPr lang="en-AU"/>
          </a:p>
        </p:txBody>
      </p:sp>
    </p:spTree>
    <p:extLst>
      <p:ext uri="{BB962C8B-B14F-4D97-AF65-F5344CB8AC3E}">
        <p14:creationId xmlns:p14="http://schemas.microsoft.com/office/powerpoint/2010/main" val="927425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Some additional features developed into the engine include:</a:t>
            </a:r>
          </a:p>
          <a:p>
            <a:endParaRPr lang="en-AU"/>
          </a:p>
          <a:p>
            <a:r>
              <a:rPr lang="en-AU"/>
              <a:t>A custom scene editor application leveraging the modularity of the engine allowing scenes to be loaded, edited and saved back to disk using a custom scene serialization structure that closely resembles HTML / XML. </a:t>
            </a:r>
          </a:p>
          <a:p>
            <a:endParaRPr lang="en-AU"/>
          </a:p>
          <a:p>
            <a:r>
              <a:rPr lang="en-AU" err="1"/>
              <a:t>Khronos</a:t>
            </a:r>
            <a:r>
              <a:rPr lang="en-AU"/>
              <a:t> Texture support (KTX) for cube texturing. The </a:t>
            </a:r>
            <a:r>
              <a:rPr lang="en-AU" err="1"/>
              <a:t>Khronos</a:t>
            </a:r>
            <a:r>
              <a:rPr lang="en-AU"/>
              <a:t> Texture format is an efficient lightweight GPU texture format developed by </a:t>
            </a:r>
            <a:r>
              <a:rPr lang="en-AU" err="1"/>
              <a:t>Khronos</a:t>
            </a:r>
            <a:r>
              <a:rPr lang="en-AU"/>
              <a:t> Group for OpenGL and Vulkan. Our engine uses a modular approach to texturing allowing both standard image and KTX image textures to work together.  Currently KTX textures are only supported for skybox environments but further texturing support is planned for the future.</a:t>
            </a:r>
          </a:p>
          <a:p>
            <a:endParaRPr lang="en-AU"/>
          </a:p>
          <a:p>
            <a:r>
              <a:rPr lang="en-AU"/>
              <a:t>A major addition to the engine was a Entity Component System to better manage objects and their properties within an application. We implemented the ENTT lightweight library that handles the full lifespan of components added to a given object and allows easy access to all components on a given object via a entity identifier.</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3D Audio within the engine is implemented using the </a:t>
            </a:r>
            <a:r>
              <a:rPr lang="en-AU" err="1"/>
              <a:t>IrrKlang</a:t>
            </a:r>
            <a:r>
              <a:rPr lang="en-AU"/>
              <a:t> library. Audio leverages the component system to be able to add both audio sources and audio listeners into a world / scene. The </a:t>
            </a:r>
            <a:r>
              <a:rPr lang="en-AU" err="1"/>
              <a:t>IrrKlang</a:t>
            </a:r>
            <a:r>
              <a:rPr lang="en-AU"/>
              <a:t> library also enabled the ability to disable 3D effects within listeners allowing for 2D background audio as well.</a:t>
            </a:r>
          </a:p>
          <a:p>
            <a:endParaRPr lang="en-AU"/>
          </a:p>
          <a:p>
            <a:r>
              <a:rPr lang="en-AU"/>
              <a:t>An additional feature developed along side the AI system was a NPC Dialogue and Action queue system using the </a:t>
            </a:r>
            <a:r>
              <a:rPr lang="en-AU" err="1"/>
              <a:t>ImGui</a:t>
            </a:r>
            <a:r>
              <a:rPr lang="en-AU"/>
              <a:t> user interface library to display dialogue and actions of a NPC on the screen to the user. </a:t>
            </a:r>
          </a:p>
        </p:txBody>
      </p:sp>
      <p:sp>
        <p:nvSpPr>
          <p:cNvPr id="4" name="Slide Number Placeholder 3"/>
          <p:cNvSpPr>
            <a:spLocks noGrp="1"/>
          </p:cNvSpPr>
          <p:nvPr>
            <p:ph type="sldNum" sz="quarter" idx="5"/>
          </p:nvPr>
        </p:nvSpPr>
        <p:spPr/>
        <p:txBody>
          <a:bodyPr/>
          <a:lstStyle/>
          <a:p>
            <a:fld id="{AC1E4002-8D0F-4572-83E3-C47B985AAF14}" type="slidenum">
              <a:rPr lang="en-AU" smtClean="0"/>
              <a:t>15</a:t>
            </a:fld>
            <a:endParaRPr lang="en-AU"/>
          </a:p>
        </p:txBody>
      </p:sp>
    </p:spTree>
    <p:extLst>
      <p:ext uri="{BB962C8B-B14F-4D97-AF65-F5344CB8AC3E}">
        <p14:creationId xmlns:p14="http://schemas.microsoft.com/office/powerpoint/2010/main" val="2476843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C1E4002-8D0F-4572-83E3-C47B985AAF14}" type="slidenum">
              <a:rPr lang="en-AU" smtClean="0"/>
              <a:t>16</a:t>
            </a:fld>
            <a:endParaRPr lang="en-AU"/>
          </a:p>
        </p:txBody>
      </p:sp>
    </p:spTree>
    <p:extLst>
      <p:ext uri="{BB962C8B-B14F-4D97-AF65-F5344CB8AC3E}">
        <p14:creationId xmlns:p14="http://schemas.microsoft.com/office/powerpoint/2010/main" val="2587162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Thanks for listening to our presentation.  Are there any questions?</a:t>
            </a:r>
          </a:p>
        </p:txBody>
      </p:sp>
      <p:sp>
        <p:nvSpPr>
          <p:cNvPr id="4" name="Slide Number Placeholder 3"/>
          <p:cNvSpPr>
            <a:spLocks noGrp="1"/>
          </p:cNvSpPr>
          <p:nvPr>
            <p:ph type="sldNum" sz="quarter" idx="5"/>
          </p:nvPr>
        </p:nvSpPr>
        <p:spPr/>
        <p:txBody>
          <a:bodyPr/>
          <a:lstStyle/>
          <a:p>
            <a:fld id="{AC1E4002-8D0F-4572-83E3-C47B985AAF14}" type="slidenum">
              <a:rPr lang="en-AU" smtClean="0"/>
              <a:t>17</a:t>
            </a:fld>
            <a:endParaRPr lang="en-AU"/>
          </a:p>
        </p:txBody>
      </p:sp>
    </p:spTree>
    <p:extLst>
      <p:ext uri="{BB962C8B-B14F-4D97-AF65-F5344CB8AC3E}">
        <p14:creationId xmlns:p14="http://schemas.microsoft.com/office/powerpoint/2010/main" val="2524419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Throughout the development of the project presented today in Milestone 2, we made use of various different tools</a:t>
            </a:r>
          </a:p>
          <a:p>
            <a:endParaRPr lang="en-AU">
              <a:cs typeface="Calibri"/>
            </a:endParaRPr>
          </a:p>
          <a:p>
            <a:r>
              <a:rPr lang="en-AU">
                <a:cs typeface="Calibri"/>
              </a:rPr>
              <a:t>GitHub was used as our version control platform, largely due its relative ease of use alongside the fact it’s a platform we’ve all used before. </a:t>
            </a:r>
          </a:p>
          <a:p>
            <a:endParaRPr lang="en-AU">
              <a:cs typeface="Calibri"/>
            </a:endParaRPr>
          </a:p>
          <a:p>
            <a:r>
              <a:rPr lang="en-AU">
                <a:cs typeface="Calibri"/>
              </a:rPr>
              <a:t>Trello was a tool Bryce suggested we use to track the progress of components of the project milestone. It's easy to use card system allows for cards to be moved into columns such as, in progress, needs bug fixing, complete etc</a:t>
            </a:r>
          </a:p>
          <a:p>
            <a:endParaRPr lang="en-AU">
              <a:cs typeface="Calibri"/>
            </a:endParaRPr>
          </a:p>
          <a:p>
            <a:r>
              <a:rPr lang="en-AU">
                <a:cs typeface="Calibri"/>
              </a:rPr>
              <a:t>Discord was our communication tool of choice, allowing for us to contact one another throughout the day if we had any queries or needed assistance. Because it was the platform we were all on the most, we incorporated bots into the discord to alert each member when commits were live on </a:t>
            </a:r>
            <a:r>
              <a:rPr lang="en-AU" err="1">
                <a:cs typeface="Calibri"/>
              </a:rPr>
              <a:t>github</a:t>
            </a:r>
            <a:r>
              <a:rPr lang="en-AU">
                <a:cs typeface="Calibri"/>
              </a:rPr>
              <a:t> or that cards had been moved or completed in </a:t>
            </a:r>
            <a:r>
              <a:rPr lang="en-AU" err="1">
                <a:cs typeface="Calibri"/>
              </a:rPr>
              <a:t>trello</a:t>
            </a:r>
            <a:r>
              <a:rPr lang="en-AU">
                <a:cs typeface="Calibri"/>
              </a:rPr>
              <a:t>.</a:t>
            </a:r>
          </a:p>
          <a:p>
            <a:endParaRPr lang="en-AU">
              <a:cs typeface="Calibri"/>
            </a:endParaRPr>
          </a:p>
          <a:p>
            <a:r>
              <a:rPr lang="en-AU">
                <a:cs typeface="Calibri"/>
              </a:rPr>
              <a:t>Blender was what we used for organising and adjusting our models, with the map in the milestone created in Blender. </a:t>
            </a:r>
          </a:p>
          <a:p>
            <a:endParaRPr lang="en-AU">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a:cs typeface="Calibri"/>
              </a:rPr>
              <a:t>OneDrive was used to allow for easy sharing of documentation, while Visual Studio was the IDE we used to develop the application. Shoutouts also to Rider for Unreal Engine, an IDE that Bryce and Chris used heavily. </a:t>
            </a:r>
          </a:p>
          <a:p>
            <a:endParaRPr lang="en-AU">
              <a:cs typeface="Calibri"/>
            </a:endParaRPr>
          </a:p>
          <a:p>
            <a:r>
              <a:rPr lang="en-AU">
                <a:cs typeface="Calibri"/>
              </a:rPr>
              <a:t>I’ll now pass you on to Bryce who will discuss Physics. </a:t>
            </a:r>
          </a:p>
          <a:p>
            <a:endParaRPr lang="en-AU"/>
          </a:p>
        </p:txBody>
      </p:sp>
      <p:sp>
        <p:nvSpPr>
          <p:cNvPr id="4" name="Slide Number Placeholder 3"/>
          <p:cNvSpPr>
            <a:spLocks noGrp="1"/>
          </p:cNvSpPr>
          <p:nvPr>
            <p:ph type="sldNum" sz="quarter" idx="5"/>
          </p:nvPr>
        </p:nvSpPr>
        <p:spPr/>
        <p:txBody>
          <a:bodyPr/>
          <a:lstStyle/>
          <a:p>
            <a:fld id="{AC1E4002-8D0F-4572-83E3-C47B985AAF14}" type="slidenum">
              <a:rPr lang="en-AU" smtClean="0"/>
              <a:t>4</a:t>
            </a:fld>
            <a:endParaRPr lang="en-AU"/>
          </a:p>
        </p:txBody>
      </p:sp>
    </p:spTree>
    <p:extLst>
      <p:ext uri="{BB962C8B-B14F-4D97-AF65-F5344CB8AC3E}">
        <p14:creationId xmlns:p14="http://schemas.microsoft.com/office/powerpoint/2010/main" val="1665022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Thanks Dylan ,</a:t>
            </a:r>
          </a:p>
          <a:p>
            <a:endParaRPr lang="en-AU"/>
          </a:p>
          <a:p>
            <a:r>
              <a:rPr lang="en-AU"/>
              <a:t>The physics system we developed uses Dynamic collision detection using react physics library – wrapped with our own collision detection data structure.</a:t>
            </a:r>
          </a:p>
          <a:p>
            <a:endParaRPr lang="en-AU"/>
          </a:p>
          <a:p>
            <a:r>
              <a:rPr lang="en-AU"/>
              <a:t>Frictionless collision response was implemented with provided physics formulars during the semester allowing the collision detection system to queue and process a frictionless impulse response to a collision on each colliding body.</a:t>
            </a:r>
          </a:p>
          <a:p>
            <a:endParaRPr lang="en-AU"/>
          </a:p>
          <a:p>
            <a:r>
              <a:rPr lang="en-AU"/>
              <a:t>Different </a:t>
            </a:r>
            <a:r>
              <a:rPr lang="en-AU" err="1"/>
              <a:t>rigidbody</a:t>
            </a:r>
            <a:r>
              <a:rPr lang="en-AU"/>
              <a:t> types have been </a:t>
            </a:r>
            <a:r>
              <a:rPr lang="en-AU" err="1"/>
              <a:t>implimented</a:t>
            </a:r>
            <a:r>
              <a:rPr lang="en-AU"/>
              <a:t> to determine what and how different the physics engine processes each collision being applied to the body.  For instance, Kinematic bodies are able to be moved manually using its transform component and collision penetration correction prevents the body from  moving through another body but no velocity or collision impulses are applied to the body.</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Leveraging react physics for collision detection allows the use of multiple collision shapes including box, sphere and capsules. Using these shapes we calculate accurate physics properties for each shape using their respective formulars for properties like their local space inertia tensors. The local inertia tensors are then used to calculate a World inertia tensor of a </a:t>
            </a:r>
            <a:r>
              <a:rPr lang="en-AU" err="1"/>
              <a:t>rigidbody</a:t>
            </a:r>
            <a:r>
              <a:rPr lang="en-AU"/>
              <a:t> using the Parallel axis theorem to later process collision impulses.</a:t>
            </a:r>
          </a:p>
        </p:txBody>
      </p:sp>
      <p:sp>
        <p:nvSpPr>
          <p:cNvPr id="4" name="Slide Number Placeholder 3"/>
          <p:cNvSpPr>
            <a:spLocks noGrp="1"/>
          </p:cNvSpPr>
          <p:nvPr>
            <p:ph type="sldNum" sz="quarter" idx="5"/>
          </p:nvPr>
        </p:nvSpPr>
        <p:spPr/>
        <p:txBody>
          <a:bodyPr/>
          <a:lstStyle/>
          <a:p>
            <a:fld id="{AC1E4002-8D0F-4572-83E3-C47B985AAF14}" type="slidenum">
              <a:rPr lang="en-AU" smtClean="0"/>
              <a:t>5</a:t>
            </a:fld>
            <a:endParaRPr lang="en-AU"/>
          </a:p>
        </p:txBody>
      </p:sp>
    </p:spTree>
    <p:extLst>
      <p:ext uri="{BB962C8B-B14F-4D97-AF65-F5344CB8AC3E}">
        <p14:creationId xmlns:p14="http://schemas.microsoft.com/office/powerpoint/2010/main" val="1399472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Penetration correction is applied to all </a:t>
            </a:r>
            <a:r>
              <a:rPr lang="en-AU" err="1"/>
              <a:t>rigidbodies</a:t>
            </a:r>
            <a:r>
              <a:rPr lang="en-AU"/>
              <a:t> that aren’t static. This prevents Kinematic and Dynamic bodies from moving through </a:t>
            </a:r>
            <a:r>
              <a:rPr lang="en-AU" err="1"/>
              <a:t>eachother</a:t>
            </a:r>
            <a:r>
              <a:rPr lang="en-AU"/>
              <a:t> but also prevents from static bodies from being moved by collisions with other bodies.</a:t>
            </a:r>
          </a:p>
          <a:p>
            <a:endParaRPr lang="en-AU"/>
          </a:p>
          <a:p>
            <a:r>
              <a:rPr lang="en-AU"/>
              <a:t>Impulse response is applied to all dynamic bodies within the scene. This again further prevents impulses being applied to the incorrect body. </a:t>
            </a:r>
          </a:p>
          <a:p>
            <a:endParaRPr lang="en-AU"/>
          </a:p>
          <a:p>
            <a:r>
              <a:rPr lang="en-AU"/>
              <a:t>In the small demo on the side, you can see the player is a Kinematic body being moved manually and penetration correction is being applied, the table is a static body that cant be moved at </a:t>
            </a:r>
            <a:r>
              <a:rPr lang="en-AU" err="1"/>
              <a:t>ull</a:t>
            </a:r>
            <a:r>
              <a:rPr lang="en-AU"/>
              <a:t> by physics or collisions and finally the thrown object is a dynamic body using both penetration and impulse response applied to animate the movement of the object using the laws of physics.</a:t>
            </a:r>
          </a:p>
        </p:txBody>
      </p:sp>
      <p:sp>
        <p:nvSpPr>
          <p:cNvPr id="4" name="Slide Number Placeholder 3"/>
          <p:cNvSpPr>
            <a:spLocks noGrp="1"/>
          </p:cNvSpPr>
          <p:nvPr>
            <p:ph type="sldNum" sz="quarter" idx="5"/>
          </p:nvPr>
        </p:nvSpPr>
        <p:spPr/>
        <p:txBody>
          <a:bodyPr/>
          <a:lstStyle/>
          <a:p>
            <a:fld id="{AC1E4002-8D0F-4572-83E3-C47B985AAF14}" type="slidenum">
              <a:rPr lang="en-AU" smtClean="0"/>
              <a:t>6</a:t>
            </a:fld>
            <a:endParaRPr lang="en-AU"/>
          </a:p>
        </p:txBody>
      </p:sp>
    </p:spTree>
    <p:extLst>
      <p:ext uri="{BB962C8B-B14F-4D97-AF65-F5344CB8AC3E}">
        <p14:creationId xmlns:p14="http://schemas.microsoft.com/office/powerpoint/2010/main" val="3347370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When designing the emotion system, our research led us to the Circumplex Model.</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The model presents emotion in an easily understandable 2D plane. The x-axis represents Valence, which is the positive or negative degree of the emotion, while the y-axis measures the level of arousal, which refers to the level of intensity of the emotion.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What made this model ideal for us was the fact that it provides a visual representation of the range data, allowing us to more easily use number values  to represent the current mood of an NPC.  The neutral point of the model represents zero, with both axes ranging between 1 and –1. </a:t>
            </a:r>
            <a:r>
              <a:rPr lang="en-US" sz="1800" b="0" i="0">
                <a:solidFill>
                  <a:srgbClr val="444444"/>
                </a:solidFill>
                <a:effectLst/>
                <a:latin typeface="Calibri" panose="020F0502020204030204" pitchFamily="34" charset="0"/>
              </a:rPr>
              <a:t>​</a:t>
            </a:r>
          </a:p>
          <a:p>
            <a:pPr algn="l" rtl="0" fontAlgn="base"/>
            <a:endParaRPr lang="en-US" sz="1800" b="0" i="0">
              <a:solidFill>
                <a:srgbClr val="444444"/>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AU" sz="1800">
                <a:solidFill>
                  <a:srgbClr val="FFFFFF"/>
                </a:solidFill>
              </a:rPr>
              <a:t>Although the Circumplex Model allows a way to determine emotions, there were other aspects of behaviour we needed to handle, such as the mood of the NPC, as well as their character traits that form their personality.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AU" sz="1800">
              <a:solidFill>
                <a:srgbClr val="FFFFFF"/>
              </a:solidFill>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AU" sz="1800">
                <a:solidFill>
                  <a:srgbClr val="FFFFFF"/>
                </a:solidFill>
              </a:rPr>
              <a:t>Before I explain our approach, I just </a:t>
            </a:r>
            <a:r>
              <a:rPr lang="en-AU" sz="1800" err="1">
                <a:solidFill>
                  <a:srgbClr val="FFFFFF"/>
                </a:solidFill>
              </a:rPr>
              <a:t>wanna</a:t>
            </a:r>
            <a:r>
              <a:rPr lang="en-AU" sz="1800">
                <a:solidFill>
                  <a:srgbClr val="FFFFFF"/>
                </a:solidFill>
              </a:rPr>
              <a:t> give a quick refresher of what these behaviours all are.</a:t>
            </a:r>
          </a:p>
          <a:p>
            <a:pPr algn="l" rtl="0" fontAlgn="base"/>
            <a:endParaRPr lang="en-US" sz="1800" b="0" i="0">
              <a:solidFill>
                <a:srgbClr val="444444"/>
              </a:solidFill>
              <a:effectLst/>
              <a:latin typeface="Calibri" panose="020F0502020204030204" pitchFamily="34" charset="0"/>
            </a:endParaRPr>
          </a:p>
          <a:p>
            <a:pPr algn="l" rtl="0" fontAlgn="base"/>
            <a:endParaRPr lang="en-US" sz="1800" b="0" i="0">
              <a:solidFill>
                <a:srgbClr val="444444"/>
              </a:solidFill>
              <a:effectLst/>
              <a:latin typeface="Calibri" panose="020F0502020204030204" pitchFamily="34" charset="0"/>
              <a:cs typeface="Calibri"/>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AU">
              <a:solidFill>
                <a:srgbClr val="FFFFFF"/>
              </a:solidFill>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AU">
              <a:solidFill>
                <a:srgbClr val="FFFFFF"/>
              </a:solidFill>
            </a:endParaRPr>
          </a:p>
          <a:p>
            <a:pPr algn="l" rtl="0" fontAlgn="base"/>
            <a:endParaRPr lang="en-US">
              <a:cs typeface="Calibri" panose="020F0502020204030204"/>
            </a:endParaRPr>
          </a:p>
          <a:p>
            <a:endParaRPr lang="en-US">
              <a:cs typeface="Calibri" panose="020F0502020204030204"/>
            </a:endParaRPr>
          </a:p>
          <a:p>
            <a:endParaRPr lang="en-AU"/>
          </a:p>
        </p:txBody>
      </p:sp>
      <p:sp>
        <p:nvSpPr>
          <p:cNvPr id="4" name="Slide Number Placeholder 3"/>
          <p:cNvSpPr>
            <a:spLocks noGrp="1"/>
          </p:cNvSpPr>
          <p:nvPr>
            <p:ph type="sldNum" sz="quarter" idx="5"/>
          </p:nvPr>
        </p:nvSpPr>
        <p:spPr/>
        <p:txBody>
          <a:bodyPr/>
          <a:lstStyle/>
          <a:p>
            <a:fld id="{AC1E4002-8D0F-4572-83E3-C47B985AAF14}" type="slidenum">
              <a:rPr lang="en-AU" smtClean="0"/>
              <a:t>7</a:t>
            </a:fld>
            <a:endParaRPr lang="en-AU"/>
          </a:p>
        </p:txBody>
      </p:sp>
    </p:spTree>
    <p:extLst>
      <p:ext uri="{BB962C8B-B14F-4D97-AF65-F5344CB8AC3E}">
        <p14:creationId xmlns:p14="http://schemas.microsoft.com/office/powerpoint/2010/main" val="3889493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AU">
              <a:solidFill>
                <a:srgbClr val="FFFFFF"/>
              </a:solidFill>
            </a:endParaRPr>
          </a:p>
          <a:p>
            <a:r>
              <a:rPr lang="en-US">
                <a:cs typeface="Calibri"/>
              </a:rPr>
              <a:t>Emotions are changes in </a:t>
            </a:r>
            <a:r>
              <a:rPr lang="en-US" err="1">
                <a:cs typeface="Calibri"/>
              </a:rPr>
              <a:t>behaviour</a:t>
            </a:r>
            <a:r>
              <a:rPr lang="en-US">
                <a:cs typeface="Calibri"/>
              </a:rPr>
              <a:t> over a short time in response to immediate events and are arguably the most important </a:t>
            </a:r>
            <a:r>
              <a:rPr lang="en-US" err="1">
                <a:cs typeface="Calibri"/>
              </a:rPr>
              <a:t>behaviour</a:t>
            </a:r>
            <a:r>
              <a:rPr lang="en-US">
                <a:cs typeface="Calibri"/>
              </a:rPr>
              <a:t> in our Virtual Environment as they are the </a:t>
            </a:r>
            <a:r>
              <a:rPr lang="en-US" err="1">
                <a:cs typeface="Calibri"/>
              </a:rPr>
              <a:t>behaviours</a:t>
            </a:r>
            <a:r>
              <a:rPr lang="en-US">
                <a:cs typeface="Calibri"/>
              </a:rPr>
              <a:t> you can easily manipulate. </a:t>
            </a:r>
          </a:p>
          <a:p>
            <a:endParaRPr lang="en-US">
              <a:cs typeface="Calibri"/>
            </a:endParaRPr>
          </a:p>
          <a:p>
            <a:r>
              <a:rPr lang="en-US">
                <a:cs typeface="Calibri"/>
              </a:rPr>
              <a:t>Moods are longer lasting </a:t>
            </a:r>
            <a:r>
              <a:rPr lang="en-US" err="1">
                <a:cs typeface="Calibri"/>
              </a:rPr>
              <a:t>behaviours</a:t>
            </a:r>
            <a:r>
              <a:rPr lang="en-US">
                <a:cs typeface="Calibri"/>
              </a:rPr>
              <a:t> that are often measured in hours or days. As opposed to an emotion which is a reaction to something, moods are a general feeling that are less intense than emotions. While you can experience positive emotions in a negative mindset and vice versa, you may be less inclined to do so, with a preference to accept emotions that fit your mood. </a:t>
            </a:r>
          </a:p>
          <a:p>
            <a:endParaRPr lang="en-US">
              <a:cs typeface="Calibri"/>
            </a:endParaRPr>
          </a:p>
          <a:p>
            <a:r>
              <a:rPr lang="en-US">
                <a:cs typeface="Calibri"/>
              </a:rPr>
              <a:t>Traits are even longer lasting aspects of </a:t>
            </a:r>
            <a:r>
              <a:rPr lang="en-US" err="1">
                <a:cs typeface="Calibri"/>
              </a:rPr>
              <a:t>behaviour</a:t>
            </a:r>
            <a:r>
              <a:rPr lang="en-US">
                <a:cs typeface="Calibri"/>
              </a:rPr>
              <a:t> that last years or even a lifetime, with a collection of these traits forming your overall personality. </a:t>
            </a:r>
            <a:endParaRPr lang="en-AU"/>
          </a:p>
          <a:p>
            <a:endParaRPr lang="en-AU"/>
          </a:p>
          <a:p>
            <a:r>
              <a:rPr lang="en-AU"/>
              <a:t>Now that you’re refreshed, lets get back to how we incorporated moods, traits and personality into our ideas for emotions. </a:t>
            </a:r>
          </a:p>
          <a:p>
            <a:endParaRPr lang="en-AU"/>
          </a:p>
        </p:txBody>
      </p:sp>
      <p:sp>
        <p:nvSpPr>
          <p:cNvPr id="4" name="Slide Number Placeholder 3"/>
          <p:cNvSpPr>
            <a:spLocks noGrp="1"/>
          </p:cNvSpPr>
          <p:nvPr>
            <p:ph type="sldNum" sz="quarter" idx="5"/>
          </p:nvPr>
        </p:nvSpPr>
        <p:spPr/>
        <p:txBody>
          <a:bodyPr/>
          <a:lstStyle/>
          <a:p>
            <a:fld id="{AC1E4002-8D0F-4572-83E3-C47B985AAF14}" type="slidenum">
              <a:rPr lang="en-AU" smtClean="0"/>
              <a:t>8</a:t>
            </a:fld>
            <a:endParaRPr lang="en-AU"/>
          </a:p>
        </p:txBody>
      </p:sp>
    </p:spTree>
    <p:extLst>
      <p:ext uri="{BB962C8B-B14F-4D97-AF65-F5344CB8AC3E}">
        <p14:creationId xmlns:p14="http://schemas.microsoft.com/office/powerpoint/2010/main" val="431265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solidFill>
                  <a:srgbClr val="FFFFFF"/>
                </a:solidFill>
              </a:rPr>
              <a:t>Seeing as the Circumplex Model places emotions in one of the four quadrants of the model, we thought it best to represent each quadrant as a state. In order to make Moods and Traits easy to understand and implement we made some for each of the four states.</a:t>
            </a:r>
          </a:p>
          <a:p>
            <a:endParaRPr lang="en-AU">
              <a:solidFill>
                <a:srgbClr val="FFFFFF"/>
              </a:solidFill>
            </a:endParaRPr>
          </a:p>
          <a:p>
            <a:r>
              <a:rPr lang="en-AU">
                <a:solidFill>
                  <a:srgbClr val="FFFFFF"/>
                </a:solidFill>
              </a:rPr>
              <a:t>Each state has three emotions, one mood and three traits, meaning there are total of 12 emotions, 4 moods and 12-character traits to use to create NPCs. </a:t>
            </a:r>
          </a:p>
          <a:p>
            <a:endParaRPr lang="en-AU">
              <a:solidFill>
                <a:srgbClr val="FFFFFF"/>
              </a:solidFill>
            </a:endParaRPr>
          </a:p>
          <a:p>
            <a:r>
              <a:rPr lang="en-AU">
                <a:solidFill>
                  <a:srgbClr val="FFFFFF"/>
                </a:solidFill>
              </a:rPr>
              <a:t>The emotion of an NPC can be set by providing the NPCs </a:t>
            </a:r>
            <a:r>
              <a:rPr lang="en-AU" err="1">
                <a:solidFill>
                  <a:srgbClr val="FFFFFF"/>
                </a:solidFill>
              </a:rPr>
              <a:t>EmotionComponent</a:t>
            </a:r>
            <a:r>
              <a:rPr lang="en-AU">
                <a:solidFill>
                  <a:srgbClr val="FFFFFF"/>
                </a:solidFill>
              </a:rPr>
              <a:t> with a valence and arousal value, with manipulation of both values allowing for transition into different emotions. </a:t>
            </a:r>
          </a:p>
          <a:p>
            <a:endParaRPr lang="en-AU">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a:solidFill>
                  <a:srgbClr val="FFFFFF"/>
                </a:solidFill>
              </a:rPr>
              <a:t>Whenever arousal and valence is decreased or increased the value given is multiplied by a multiplier that is created using the NPCs mood and traits, meaning that moods and traits determine how quickly or slowly NPCs transition into different emotions.</a:t>
            </a:r>
          </a:p>
          <a:p>
            <a:r>
              <a:rPr lang="en-AU">
                <a:solidFill>
                  <a:srgbClr val="FFFFFF"/>
                </a:solidFill>
              </a:rPr>
              <a:t> </a:t>
            </a:r>
          </a:p>
          <a:p>
            <a:r>
              <a:rPr lang="en-AU">
                <a:solidFill>
                  <a:srgbClr val="FFFFFF"/>
                </a:solidFill>
              </a:rPr>
              <a:t>As Moods are more situational than underlying personality traits, they are given a higher overall weighting, but traits also still play a role, with NPCs allowed up to three traits. Like emotions, traits have different levels of severity, with varied levels of weighting. </a:t>
            </a:r>
          </a:p>
          <a:p>
            <a:endParaRPr lang="en-AU">
              <a:solidFill>
                <a:srgbClr val="FFFFFF"/>
              </a:solidFill>
            </a:endParaRPr>
          </a:p>
          <a:p>
            <a:r>
              <a:rPr lang="en-AU">
                <a:solidFill>
                  <a:srgbClr val="FFFFFF"/>
                </a:solidFill>
              </a:rPr>
              <a:t>The multipliers can be seen here in the photo of the Bin’s emotion information.  Despites his currently negative arousal emotion of Tired, his Happy Mood and Happy Trait sees his </a:t>
            </a:r>
            <a:r>
              <a:rPr lang="en-AU" err="1">
                <a:solidFill>
                  <a:srgbClr val="FFFFFF"/>
                </a:solidFill>
              </a:rPr>
              <a:t>PositiveArousalMultiplier</a:t>
            </a:r>
            <a:r>
              <a:rPr lang="en-AU">
                <a:solidFill>
                  <a:srgbClr val="FFFFFF"/>
                </a:solidFill>
              </a:rPr>
              <a:t> increase, meaning events that increase his arousal are going to have more of an impact.  His negative valence multiplier is also less than its default value of 1, meaning that negative valence affecting events have less of an impact on him, due to his overall positive being. </a:t>
            </a:r>
          </a:p>
          <a:p>
            <a:endParaRPr lang="en-AU">
              <a:solidFill>
                <a:srgbClr val="FFFFFF"/>
              </a:solidFill>
            </a:endParaRPr>
          </a:p>
          <a:p>
            <a:endParaRPr lang="en-US">
              <a:cs typeface="Calibri" panose="020F0502020204030204"/>
            </a:endParaRPr>
          </a:p>
          <a:p>
            <a:endParaRPr lang="en-AU">
              <a:solidFill>
                <a:srgbClr val="FFFFFF"/>
              </a:solidFill>
            </a:endParaRPr>
          </a:p>
          <a:p>
            <a:endParaRPr lang="en-AU">
              <a:solidFill>
                <a:srgbClr val="FFFFFF"/>
              </a:solidFill>
            </a:endParaRPr>
          </a:p>
          <a:p>
            <a:endParaRPr lang="en-AU"/>
          </a:p>
        </p:txBody>
      </p:sp>
      <p:sp>
        <p:nvSpPr>
          <p:cNvPr id="4" name="Slide Number Placeholder 3"/>
          <p:cNvSpPr>
            <a:spLocks noGrp="1"/>
          </p:cNvSpPr>
          <p:nvPr>
            <p:ph type="sldNum" sz="quarter" idx="5"/>
          </p:nvPr>
        </p:nvSpPr>
        <p:spPr/>
        <p:txBody>
          <a:bodyPr/>
          <a:lstStyle/>
          <a:p>
            <a:fld id="{AC1E4002-8D0F-4572-83E3-C47B985AAF14}" type="slidenum">
              <a:rPr lang="en-AU" smtClean="0"/>
              <a:t>9</a:t>
            </a:fld>
            <a:endParaRPr lang="en-AU"/>
          </a:p>
        </p:txBody>
      </p:sp>
    </p:spTree>
    <p:extLst>
      <p:ext uri="{BB962C8B-B14F-4D97-AF65-F5344CB8AC3E}">
        <p14:creationId xmlns:p14="http://schemas.microsoft.com/office/powerpoint/2010/main" val="253228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These here are the three different NPCs we have in our demo, each with their own combination of Emotion, Mood and Character Traits. </a:t>
            </a:r>
          </a:p>
          <a:p>
            <a:endParaRPr lang="en-AU"/>
          </a:p>
          <a:p>
            <a:r>
              <a:rPr lang="en-AU"/>
              <a:t>First up is everyone's favourite dog Taco, who despite being bored and in a relaxed mood, has some pretty negative valence traits.</a:t>
            </a:r>
          </a:p>
          <a:p>
            <a:endParaRPr lang="en-AU" b="0"/>
          </a:p>
          <a:p>
            <a:r>
              <a:rPr lang="en-AU" b="0"/>
              <a:t>Barry the Bin on the other hand is as happy as can be.</a:t>
            </a:r>
          </a:p>
          <a:p>
            <a:endParaRPr lang="en-AU" b="0"/>
          </a:p>
          <a:p>
            <a:r>
              <a:rPr lang="en-AU" b="0"/>
              <a:t>Lastly we have Sam, who despite being a University Student and also a T-Posing Ninja is pretty Relaxed and Happy across the board, albeit a little tired as well.</a:t>
            </a:r>
          </a:p>
          <a:p>
            <a:endParaRPr lang="en-AU" b="0"/>
          </a:p>
          <a:p>
            <a:endParaRPr lang="en-AU" b="0"/>
          </a:p>
          <a:p>
            <a:r>
              <a:rPr lang="en-AU">
                <a:solidFill>
                  <a:srgbClr val="FFFFFF"/>
                </a:solidFill>
              </a:rPr>
              <a:t>In summary, our emotion system allows for the creation of NPCs with differing moods, and personalities, which in turn formulate a value that affects how they transition between emotions. Emotions also affect what the NPC does in the virtual environment, including their action values for affordances. </a:t>
            </a:r>
          </a:p>
          <a:p>
            <a:endParaRPr lang="en-AU">
              <a:solidFill>
                <a:srgbClr val="FFFFFF"/>
              </a:solidFill>
            </a:endParaRPr>
          </a:p>
          <a:p>
            <a:r>
              <a:rPr lang="en-AU">
                <a:solidFill>
                  <a:srgbClr val="FFFFFF"/>
                </a:solidFill>
              </a:rPr>
              <a:t>I’ll now pass you on to Chris who will explain Affordances, as well as how we use them with our NPCs.</a:t>
            </a:r>
          </a:p>
          <a:p>
            <a:r>
              <a:rPr lang="en-AU" b="0"/>
              <a:t> </a:t>
            </a:r>
          </a:p>
        </p:txBody>
      </p:sp>
      <p:sp>
        <p:nvSpPr>
          <p:cNvPr id="4" name="Slide Number Placeholder 3"/>
          <p:cNvSpPr>
            <a:spLocks noGrp="1"/>
          </p:cNvSpPr>
          <p:nvPr>
            <p:ph type="sldNum" sz="quarter" idx="5"/>
          </p:nvPr>
        </p:nvSpPr>
        <p:spPr/>
        <p:txBody>
          <a:bodyPr/>
          <a:lstStyle/>
          <a:p>
            <a:fld id="{AC1E4002-8D0F-4572-83E3-C47B985AAF14}" type="slidenum">
              <a:rPr lang="en-AU" smtClean="0"/>
              <a:t>10</a:t>
            </a:fld>
            <a:endParaRPr lang="en-AU"/>
          </a:p>
        </p:txBody>
      </p:sp>
    </p:spTree>
    <p:extLst>
      <p:ext uri="{BB962C8B-B14F-4D97-AF65-F5344CB8AC3E}">
        <p14:creationId xmlns:p14="http://schemas.microsoft.com/office/powerpoint/2010/main" val="36638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C1E4002-8D0F-4572-83E3-C47B985AAF14}" type="slidenum">
              <a:rPr lang="en-AU" smtClean="0"/>
              <a:t>11</a:t>
            </a:fld>
            <a:endParaRPr lang="en-AU"/>
          </a:p>
        </p:txBody>
      </p:sp>
    </p:spTree>
    <p:extLst>
      <p:ext uri="{BB962C8B-B14F-4D97-AF65-F5344CB8AC3E}">
        <p14:creationId xmlns:p14="http://schemas.microsoft.com/office/powerpoint/2010/main" val="2822684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1AC18-AC7C-4953-8768-AC3387F4E7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6495D10-10A9-4256-913A-35FED81920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115A6AC-41F1-4396-B668-5459D24C6E10}"/>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a:extLst>
              <a:ext uri="{FF2B5EF4-FFF2-40B4-BE49-F238E27FC236}">
                <a16:creationId xmlns:a16="http://schemas.microsoft.com/office/drawing/2014/main" id="{719A8743-77AA-40A9-AAEF-EEDEB81F9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4A43B1-FBB1-4F94-8AB9-E976D37280BD}"/>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77223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F5586-3331-4EB4-81F2-5345CF0DA98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476B5EB-893E-4E3E-830A-937CBBFCBD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A32B10-55A5-4413-A12D-8AC214A501A0}"/>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a:extLst>
              <a:ext uri="{FF2B5EF4-FFF2-40B4-BE49-F238E27FC236}">
                <a16:creationId xmlns:a16="http://schemas.microsoft.com/office/drawing/2014/main" id="{11DC789B-BF94-4385-B388-8191FE3A4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87A59-800E-4C2D-9059-9664BB7E42D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48193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DEF62-6216-4DE7-862E-B698FF4559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C465CD5-8D82-45CE-871E-11C47334B2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2044C0A-8129-402D-9667-F82839F8AB50}"/>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a:extLst>
              <a:ext uri="{FF2B5EF4-FFF2-40B4-BE49-F238E27FC236}">
                <a16:creationId xmlns:a16="http://schemas.microsoft.com/office/drawing/2014/main" id="{0BABC4CB-7F66-4EE4-9EBC-DEC2A85E63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24D2D-0C8C-4225-9D2E-F568308230E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8475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B005-DA2C-4DF4-B818-0C472C9133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AD89518-CFBF-44FE-8D0A-6BC0BCC232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86B5F6-6DAA-48BA-9325-1A2315FFA46A}"/>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a:extLst>
              <a:ext uri="{FF2B5EF4-FFF2-40B4-BE49-F238E27FC236}">
                <a16:creationId xmlns:a16="http://schemas.microsoft.com/office/drawing/2014/main" id="{AFB9AB40-D5B7-4793-ABB3-B5224B885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732BA-0F32-46A7-8476-7ED605FCDBA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393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0453-E588-495D-B371-6A90F9C3B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616F66B-AF1B-477A-A651-8CDFEB2CF9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A9AB65-C97D-4C22-B0AF-2B87C6A042D4}"/>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a:extLst>
              <a:ext uri="{FF2B5EF4-FFF2-40B4-BE49-F238E27FC236}">
                <a16:creationId xmlns:a16="http://schemas.microsoft.com/office/drawing/2014/main" id="{36ED54A7-90A7-48B0-9849-83E4FB307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40AC6-CA92-4826-9DD4-60A48FF9C30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49811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D5EB-10D0-4A1A-AE34-D28956D5473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6F781B6-B8BF-4000-B0B8-200C96616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28A6B45-466D-4C52-BBF7-593A72032C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DB57D21-D4D5-430E-A1D3-A997F7396898}"/>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6" name="Footer Placeholder 5">
            <a:extLst>
              <a:ext uri="{FF2B5EF4-FFF2-40B4-BE49-F238E27FC236}">
                <a16:creationId xmlns:a16="http://schemas.microsoft.com/office/drawing/2014/main" id="{F6A9F2A3-9FDD-40AD-A7AA-86D30C628B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D20DE-D45B-4323-B3CF-18ACD89D12D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694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60EF-F626-4C25-AA2F-4BDDEC3AA4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4AFB4E4-035D-466B-AE8A-9D31F9BC70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8E1F55-5FBD-4938-9DFF-146E945F11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CA51133B-737A-4BF8-89F3-01B37473C8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3DD64-B4C1-43AD-BAF7-D932532133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C08299-ECAA-4420-8CA6-3E4FB7717289}"/>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8" name="Footer Placeholder 7">
            <a:extLst>
              <a:ext uri="{FF2B5EF4-FFF2-40B4-BE49-F238E27FC236}">
                <a16:creationId xmlns:a16="http://schemas.microsoft.com/office/drawing/2014/main" id="{AB50FFA7-D603-439B-A3E0-06C156E11D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DC01D-021A-4874-9509-4A250A86B93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71418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3E14-72AB-4450-8419-B9C2EC7B8AC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08F9DE3-14C9-4FFF-8D36-1E11B1A5781C}"/>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4" name="Footer Placeholder 3">
            <a:extLst>
              <a:ext uri="{FF2B5EF4-FFF2-40B4-BE49-F238E27FC236}">
                <a16:creationId xmlns:a16="http://schemas.microsoft.com/office/drawing/2014/main" id="{398891F2-084F-40C6-89AE-7B79E5CE83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26B8ED-C884-419B-94C2-95E7B5B2F70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76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0873B-D147-4593-A44D-D4E3A424AB48}"/>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3" name="Footer Placeholder 2">
            <a:extLst>
              <a:ext uri="{FF2B5EF4-FFF2-40B4-BE49-F238E27FC236}">
                <a16:creationId xmlns:a16="http://schemas.microsoft.com/office/drawing/2014/main" id="{35136DA4-1B28-44E2-9FDB-40F28C38F6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719040-FD48-4E8E-ABEF-C546A88F1C5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26072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B2435-D1D2-4B33-B9F7-587FE1593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F955996-5B95-47D1-BF25-525F53D21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13DAFB8-94EB-4CF4-AFC9-EDF9CB03B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72D6B0-451C-45D2-8BA6-A640DD016252}"/>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6" name="Footer Placeholder 5">
            <a:extLst>
              <a:ext uri="{FF2B5EF4-FFF2-40B4-BE49-F238E27FC236}">
                <a16:creationId xmlns:a16="http://schemas.microsoft.com/office/drawing/2014/main" id="{E10035B0-7E00-4D5E-BB3F-1A79199C34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29DF4-70FD-4187-8D35-4784F07FD82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670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C449-E30C-4FFF-9406-689F084B21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BA8A6B3-0E89-4723-AC51-9CDBFAFCD6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F25CAE0-BFCB-4FA9-A9B7-49D629125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74E30-869E-421E-B4B9-CC55B0F5C502}"/>
              </a:ext>
            </a:extLst>
          </p:cNvPr>
          <p:cNvSpPr>
            <a:spLocks noGrp="1"/>
          </p:cNvSpPr>
          <p:nvPr>
            <p:ph type="dt" sz="half" idx="10"/>
          </p:nvPr>
        </p:nvSpPr>
        <p:spPr/>
        <p:txBody>
          <a:bodyPr/>
          <a:lstStyle/>
          <a:p>
            <a:fld id="{846CE7D5-CF57-46EF-B807-FDD0502418D4}" type="datetimeFigureOut">
              <a:rPr lang="en-US" smtClean="0"/>
              <a:t>11/8/2021</a:t>
            </a:fld>
            <a:endParaRPr lang="en-US"/>
          </a:p>
        </p:txBody>
      </p:sp>
      <p:sp>
        <p:nvSpPr>
          <p:cNvPr id="6" name="Footer Placeholder 5">
            <a:extLst>
              <a:ext uri="{FF2B5EF4-FFF2-40B4-BE49-F238E27FC236}">
                <a16:creationId xmlns:a16="http://schemas.microsoft.com/office/drawing/2014/main" id="{0811EA3B-50E1-4A87-ADC0-0924B80849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10EB98-69C6-40D8-8602-55C627E5592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1917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39CD42-B250-4BF1-B751-C70C04BA7E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3FD77A1-7043-4456-98F2-C5435BA7E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B57B865-F6A3-414C-A39B-2BC4C0C5E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11/8/2021</a:t>
            </a:fld>
            <a:endParaRPr lang="en-US"/>
          </a:p>
        </p:txBody>
      </p:sp>
      <p:sp>
        <p:nvSpPr>
          <p:cNvPr id="5" name="Footer Placeholder 4">
            <a:extLst>
              <a:ext uri="{FF2B5EF4-FFF2-40B4-BE49-F238E27FC236}">
                <a16:creationId xmlns:a16="http://schemas.microsoft.com/office/drawing/2014/main" id="{5A37D4AA-9383-40FA-8A80-591A3D8226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6CAE61-9C73-46EF-B405-24605E17FC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4932067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researchgate.net/profile/Zhe-Liu-55/publication/324664655/figure/fig1/AS:617659670470656@1524272949294/Core-emotions-established-in-the-circumplex-model.png"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2900518"/>
          </a:xfrm>
        </p:spPr>
        <p:txBody>
          <a:bodyPr>
            <a:normAutofit/>
          </a:bodyPr>
          <a:lstStyle/>
          <a:p>
            <a:r>
              <a:rPr lang="en-US">
                <a:solidFill>
                  <a:schemeClr val="bg1"/>
                </a:solidFill>
                <a:cs typeface="Calibri Light"/>
              </a:rPr>
              <a:t>Team Names Are Hard</a:t>
            </a:r>
            <a:br>
              <a:rPr lang="en-US">
                <a:solidFill>
                  <a:schemeClr val="bg1"/>
                </a:solidFill>
                <a:cs typeface="Calibri Light"/>
              </a:rPr>
            </a:br>
            <a:r>
              <a:rPr lang="en-US">
                <a:solidFill>
                  <a:schemeClr val="bg1"/>
                </a:solidFill>
                <a:cs typeface="Calibri Light"/>
              </a:rPr>
              <a:t> ICT398 Milestone 2</a:t>
            </a:r>
            <a:endParaRPr lang="en-US">
              <a:solidFill>
                <a:schemeClr val="bg1"/>
              </a:solidFill>
            </a:endParaRPr>
          </a:p>
        </p:txBody>
      </p:sp>
      <p:sp>
        <p:nvSpPr>
          <p:cNvPr id="3" name="Subtitle 2"/>
          <p:cNvSpPr>
            <a:spLocks noGrp="1"/>
          </p:cNvSpPr>
          <p:nvPr>
            <p:ph type="subTitle" idx="1"/>
          </p:nvPr>
        </p:nvSpPr>
        <p:spPr>
          <a:xfrm>
            <a:off x="1524000" y="4159404"/>
            <a:ext cx="9144000" cy="1098395"/>
          </a:xfrm>
        </p:spPr>
        <p:txBody>
          <a:bodyPr>
            <a:normAutofit/>
          </a:bodyPr>
          <a:lstStyle/>
          <a:p>
            <a:r>
              <a:rPr lang="en-US">
                <a:solidFill>
                  <a:schemeClr val="bg1"/>
                </a:solidFill>
              </a:rPr>
              <a:t>Presented By Bryce </a:t>
            </a:r>
            <a:r>
              <a:rPr lang="en-US" err="1">
                <a:solidFill>
                  <a:schemeClr val="bg1"/>
                </a:solidFill>
              </a:rPr>
              <a:t>Standley</a:t>
            </a:r>
            <a:r>
              <a:rPr lang="en-US">
                <a:solidFill>
                  <a:schemeClr val="bg1"/>
                </a:solidFill>
              </a:rPr>
              <a:t>, Christopher Logan and Dylan Blereau </a:t>
            </a:r>
          </a:p>
        </p:txBody>
      </p:sp>
      <p:sp>
        <p:nvSpPr>
          <p:cNvPr id="6" name="TextBox 5">
            <a:extLst>
              <a:ext uri="{FF2B5EF4-FFF2-40B4-BE49-F238E27FC236}">
                <a16:creationId xmlns:a16="http://schemas.microsoft.com/office/drawing/2014/main" id="{3C597BC9-10ED-4BA8-A7B6-6EC8D1773801}"/>
              </a:ext>
            </a:extLst>
          </p:cNvPr>
          <p:cNvSpPr txBox="1"/>
          <p:nvPr/>
        </p:nvSpPr>
        <p:spPr>
          <a:xfrm>
            <a:off x="9838073" y="238016"/>
            <a:ext cx="3151414" cy="646331"/>
          </a:xfrm>
          <a:prstGeom prst="rect">
            <a:avLst/>
          </a:prstGeom>
          <a:noFill/>
        </p:spPr>
        <p:txBody>
          <a:bodyPr wrap="square" lIns="91440" tIns="45720" rIns="91440" bIns="45720" rtlCol="0" anchor="t">
            <a:spAutoFit/>
          </a:bodyPr>
          <a:lstStyle/>
          <a:p>
            <a:r>
              <a:rPr lang="en-US">
                <a:solidFill>
                  <a:schemeClr val="bg1"/>
                </a:solidFill>
              </a:rPr>
              <a:t>Speaker: Dylan Blereau</a:t>
            </a:r>
          </a:p>
          <a:p>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4B79-34A1-46C4-B08A-7C739558B7F2}"/>
              </a:ext>
            </a:extLst>
          </p:cNvPr>
          <p:cNvSpPr>
            <a:spLocks noGrp="1"/>
          </p:cNvSpPr>
          <p:nvPr>
            <p:ph type="title"/>
          </p:nvPr>
        </p:nvSpPr>
        <p:spPr>
          <a:xfrm>
            <a:off x="503221" y="80511"/>
            <a:ext cx="3704795" cy="994595"/>
          </a:xfrm>
        </p:spPr>
        <p:txBody>
          <a:bodyPr>
            <a:normAutofit fontScale="90000"/>
          </a:bodyPr>
          <a:lstStyle/>
          <a:p>
            <a:r>
              <a:rPr lang="en-AU">
                <a:solidFill>
                  <a:schemeClr val="bg1"/>
                </a:solidFill>
              </a:rPr>
              <a:t>NPCs - Emotions</a:t>
            </a:r>
          </a:p>
        </p:txBody>
      </p:sp>
      <p:sp>
        <p:nvSpPr>
          <p:cNvPr id="6" name="Content Placeholder 2">
            <a:extLst>
              <a:ext uri="{FF2B5EF4-FFF2-40B4-BE49-F238E27FC236}">
                <a16:creationId xmlns:a16="http://schemas.microsoft.com/office/drawing/2014/main" id="{B94A2339-CEB2-4B53-B8CB-00B060F5F0C7}"/>
              </a:ext>
            </a:extLst>
          </p:cNvPr>
          <p:cNvSpPr txBox="1">
            <a:spLocks/>
          </p:cNvSpPr>
          <p:nvPr/>
        </p:nvSpPr>
        <p:spPr>
          <a:xfrm>
            <a:off x="1691612" y="3429611"/>
            <a:ext cx="2641600" cy="34251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chemeClr val="bg1"/>
                </a:solidFill>
                <a:cs typeface="Calibri"/>
              </a:rPr>
              <a:t>Taco the Dog</a:t>
            </a:r>
          </a:p>
          <a:p>
            <a:pPr marL="0" indent="0" algn="ctr">
              <a:buFont typeface="Arial" panose="020B0604020202020204" pitchFamily="34" charset="0"/>
              <a:buNone/>
            </a:pPr>
            <a:r>
              <a:rPr lang="en-US" sz="1800" b="1">
                <a:solidFill>
                  <a:schemeClr val="bg1"/>
                </a:solidFill>
                <a:cs typeface="Calibri"/>
              </a:rPr>
              <a:t>Emotion</a:t>
            </a:r>
            <a:r>
              <a:rPr lang="en-US" sz="1800">
                <a:solidFill>
                  <a:schemeClr val="bg1"/>
                </a:solidFill>
                <a:cs typeface="Calibri"/>
              </a:rPr>
              <a:t>: </a:t>
            </a:r>
          </a:p>
          <a:p>
            <a:pPr marL="0" indent="0" algn="ctr">
              <a:buFont typeface="Arial" panose="020B0604020202020204" pitchFamily="34" charset="0"/>
              <a:buNone/>
            </a:pPr>
            <a:r>
              <a:rPr lang="en-US" sz="1800">
                <a:solidFill>
                  <a:schemeClr val="bg1"/>
                </a:solidFill>
                <a:cs typeface="Calibri"/>
              </a:rPr>
              <a:t>Bored</a:t>
            </a:r>
          </a:p>
          <a:p>
            <a:pPr marL="0" indent="0" algn="ctr">
              <a:buFont typeface="Arial" panose="020B0604020202020204" pitchFamily="34" charset="0"/>
              <a:buNone/>
            </a:pPr>
            <a:r>
              <a:rPr lang="en-US" sz="1800" b="1">
                <a:solidFill>
                  <a:schemeClr val="bg1"/>
                </a:solidFill>
                <a:ea typeface="+mn-lt"/>
                <a:cs typeface="+mn-lt"/>
              </a:rPr>
              <a:t>Mood</a:t>
            </a:r>
            <a:r>
              <a:rPr lang="en-US" sz="1800">
                <a:solidFill>
                  <a:schemeClr val="bg1"/>
                </a:solidFill>
                <a:cs typeface="Calibri"/>
              </a:rPr>
              <a:t>: </a:t>
            </a:r>
          </a:p>
          <a:p>
            <a:pPr marL="0" indent="0" algn="ctr">
              <a:buFont typeface="Arial" panose="020B0604020202020204" pitchFamily="34" charset="0"/>
              <a:buNone/>
            </a:pPr>
            <a:r>
              <a:rPr lang="en-US" sz="1800">
                <a:solidFill>
                  <a:schemeClr val="bg1"/>
                </a:solidFill>
                <a:cs typeface="Calibri"/>
              </a:rPr>
              <a:t>Relaxed</a:t>
            </a:r>
          </a:p>
          <a:p>
            <a:pPr marL="0" indent="0" algn="ctr">
              <a:buFont typeface="Arial" panose="020B0604020202020204" pitchFamily="34" charset="0"/>
              <a:buNone/>
            </a:pPr>
            <a:r>
              <a:rPr lang="en-US" sz="1800" b="1">
                <a:solidFill>
                  <a:schemeClr val="bg1"/>
                </a:solidFill>
                <a:cs typeface="Calibri"/>
              </a:rPr>
              <a:t>Traits</a:t>
            </a:r>
            <a:r>
              <a:rPr lang="en-US" sz="1800">
                <a:solidFill>
                  <a:schemeClr val="bg1"/>
                </a:solidFill>
                <a:cs typeface="Calibri"/>
              </a:rPr>
              <a:t>:</a:t>
            </a:r>
          </a:p>
          <a:p>
            <a:pPr marL="0" indent="0" algn="ctr">
              <a:buFont typeface="Arial" panose="020B0604020202020204" pitchFamily="34" charset="0"/>
              <a:buNone/>
            </a:pPr>
            <a:r>
              <a:rPr lang="en-US" sz="1800">
                <a:solidFill>
                  <a:schemeClr val="bg1"/>
                </a:solidFill>
                <a:cs typeface="Calibri"/>
              </a:rPr>
              <a:t>Aggressive</a:t>
            </a:r>
          </a:p>
          <a:p>
            <a:pPr marL="0" indent="0" algn="ctr">
              <a:buFont typeface="Arial" panose="020B0604020202020204" pitchFamily="34" charset="0"/>
              <a:buNone/>
            </a:pPr>
            <a:r>
              <a:rPr lang="en-US" sz="1800">
                <a:solidFill>
                  <a:schemeClr val="bg1"/>
                </a:solidFill>
                <a:cs typeface="Calibri"/>
              </a:rPr>
              <a:t>Sad</a:t>
            </a:r>
          </a:p>
          <a:p>
            <a:endParaRPr lang="en-US">
              <a:cs typeface="Calibri"/>
            </a:endParaRPr>
          </a:p>
        </p:txBody>
      </p:sp>
      <p:sp>
        <p:nvSpPr>
          <p:cNvPr id="7" name="Content Placeholder 2">
            <a:extLst>
              <a:ext uri="{FF2B5EF4-FFF2-40B4-BE49-F238E27FC236}">
                <a16:creationId xmlns:a16="http://schemas.microsoft.com/office/drawing/2014/main" id="{B867C50F-0BB0-42E1-9E83-1B1ECF31A459}"/>
              </a:ext>
            </a:extLst>
          </p:cNvPr>
          <p:cNvSpPr txBox="1">
            <a:spLocks/>
          </p:cNvSpPr>
          <p:nvPr/>
        </p:nvSpPr>
        <p:spPr>
          <a:xfrm>
            <a:off x="5066841" y="3442388"/>
            <a:ext cx="2130503" cy="39548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a:solidFill>
                  <a:schemeClr val="bg1"/>
                </a:solidFill>
                <a:cs typeface="Calibri"/>
              </a:rPr>
              <a:t>Barry the Bin</a:t>
            </a:r>
          </a:p>
          <a:p>
            <a:pPr marL="0" indent="0" algn="ctr">
              <a:buNone/>
            </a:pPr>
            <a:r>
              <a:rPr lang="en-US" sz="1800" b="1">
                <a:solidFill>
                  <a:schemeClr val="bg1"/>
                </a:solidFill>
                <a:cs typeface="Calibri"/>
              </a:rPr>
              <a:t>Emotion</a:t>
            </a:r>
            <a:r>
              <a:rPr lang="en-US" sz="1800">
                <a:solidFill>
                  <a:schemeClr val="bg1"/>
                </a:solidFill>
                <a:cs typeface="Calibri"/>
              </a:rPr>
              <a:t>: </a:t>
            </a:r>
          </a:p>
          <a:p>
            <a:pPr marL="0" indent="0" algn="ctr">
              <a:buFont typeface="Arial" panose="020B0604020202020204" pitchFamily="34" charset="0"/>
              <a:buNone/>
            </a:pPr>
            <a:r>
              <a:rPr lang="en-US" sz="1800">
                <a:solidFill>
                  <a:schemeClr val="bg1"/>
                </a:solidFill>
                <a:cs typeface="Calibri"/>
              </a:rPr>
              <a:t>Happy</a:t>
            </a:r>
          </a:p>
          <a:p>
            <a:pPr marL="0" indent="0" algn="ctr">
              <a:buNone/>
            </a:pPr>
            <a:r>
              <a:rPr lang="en-US" sz="1800" b="1">
                <a:solidFill>
                  <a:schemeClr val="bg1"/>
                </a:solidFill>
                <a:ea typeface="+mn-lt"/>
                <a:cs typeface="+mn-lt"/>
              </a:rPr>
              <a:t>Mood</a:t>
            </a:r>
            <a:r>
              <a:rPr lang="en-US" sz="1800">
                <a:solidFill>
                  <a:schemeClr val="bg1"/>
                </a:solidFill>
                <a:cs typeface="Calibri"/>
              </a:rPr>
              <a:t>: </a:t>
            </a:r>
          </a:p>
          <a:p>
            <a:pPr marL="0" indent="0" algn="ctr">
              <a:buFont typeface="Arial" panose="020B0604020202020204" pitchFamily="34" charset="0"/>
              <a:buNone/>
            </a:pPr>
            <a:r>
              <a:rPr lang="en-US" sz="1800">
                <a:solidFill>
                  <a:schemeClr val="bg1"/>
                </a:solidFill>
                <a:cs typeface="Calibri"/>
              </a:rPr>
              <a:t>Happy</a:t>
            </a:r>
          </a:p>
          <a:p>
            <a:pPr marL="0" indent="0" algn="ctr">
              <a:buFont typeface="Arial" panose="020B0604020202020204" pitchFamily="34" charset="0"/>
              <a:buNone/>
            </a:pPr>
            <a:r>
              <a:rPr lang="en-US" sz="1800" b="1">
                <a:solidFill>
                  <a:schemeClr val="bg1"/>
                </a:solidFill>
                <a:cs typeface="Calibri"/>
              </a:rPr>
              <a:t>Traits</a:t>
            </a:r>
            <a:r>
              <a:rPr lang="en-US" sz="1800">
                <a:solidFill>
                  <a:schemeClr val="bg1"/>
                </a:solidFill>
                <a:cs typeface="Calibri"/>
              </a:rPr>
              <a:t>:</a:t>
            </a:r>
          </a:p>
          <a:p>
            <a:pPr marL="0" indent="0" algn="ctr">
              <a:buFont typeface="Arial" panose="020B0604020202020204" pitchFamily="34" charset="0"/>
              <a:buNone/>
            </a:pPr>
            <a:r>
              <a:rPr lang="en-US" sz="1800">
                <a:solidFill>
                  <a:schemeClr val="bg1"/>
                </a:solidFill>
                <a:cs typeface="Calibri"/>
              </a:rPr>
              <a:t>Happy</a:t>
            </a:r>
          </a:p>
          <a:p>
            <a:pPr marL="0" indent="0" algn="ctr">
              <a:buNone/>
            </a:pPr>
            <a:r>
              <a:rPr lang="en-US" sz="1800">
                <a:solidFill>
                  <a:schemeClr val="bg1"/>
                </a:solidFill>
                <a:cs typeface="Calibri"/>
              </a:rPr>
              <a:t>Carefree</a:t>
            </a:r>
          </a:p>
          <a:p>
            <a:endParaRPr lang="en-US">
              <a:cs typeface="Calibri"/>
            </a:endParaRPr>
          </a:p>
        </p:txBody>
      </p:sp>
      <p:sp>
        <p:nvSpPr>
          <p:cNvPr id="8" name="Content Placeholder 2">
            <a:extLst>
              <a:ext uri="{FF2B5EF4-FFF2-40B4-BE49-F238E27FC236}">
                <a16:creationId xmlns:a16="http://schemas.microsoft.com/office/drawing/2014/main" id="{DA235175-08D2-40D2-A6D9-D02EB5AFC184}"/>
              </a:ext>
            </a:extLst>
          </p:cNvPr>
          <p:cNvSpPr txBox="1">
            <a:spLocks/>
          </p:cNvSpPr>
          <p:nvPr/>
        </p:nvSpPr>
        <p:spPr>
          <a:xfrm>
            <a:off x="7453632" y="3429000"/>
            <a:ext cx="3585027" cy="38251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a:solidFill>
                  <a:schemeClr val="bg1"/>
                </a:solidFill>
                <a:cs typeface="Calibri"/>
              </a:rPr>
              <a:t>Sam the Student</a:t>
            </a:r>
          </a:p>
          <a:p>
            <a:pPr marL="0" indent="0" algn="ctr">
              <a:buNone/>
            </a:pPr>
            <a:r>
              <a:rPr lang="en-US" sz="1800" b="1">
                <a:solidFill>
                  <a:schemeClr val="bg1"/>
                </a:solidFill>
                <a:cs typeface="Calibri"/>
              </a:rPr>
              <a:t>Emotion</a:t>
            </a:r>
            <a:r>
              <a:rPr lang="en-US" sz="1800">
                <a:solidFill>
                  <a:schemeClr val="bg1"/>
                </a:solidFill>
                <a:cs typeface="Calibri"/>
              </a:rPr>
              <a:t>: </a:t>
            </a:r>
          </a:p>
          <a:p>
            <a:pPr marL="0" indent="0" algn="ctr">
              <a:buFont typeface="Arial" panose="020B0604020202020204" pitchFamily="34" charset="0"/>
              <a:buNone/>
            </a:pPr>
            <a:r>
              <a:rPr lang="en-US" sz="1800">
                <a:solidFill>
                  <a:schemeClr val="bg1"/>
                </a:solidFill>
                <a:cs typeface="Calibri"/>
              </a:rPr>
              <a:t>Relaxed</a:t>
            </a:r>
          </a:p>
          <a:p>
            <a:pPr marL="0" indent="0" algn="ctr">
              <a:buNone/>
            </a:pPr>
            <a:r>
              <a:rPr lang="en-US" sz="1800" b="1">
                <a:solidFill>
                  <a:schemeClr val="bg1"/>
                </a:solidFill>
                <a:ea typeface="+mn-lt"/>
                <a:cs typeface="+mn-lt"/>
              </a:rPr>
              <a:t>Mood</a:t>
            </a:r>
            <a:r>
              <a:rPr lang="en-US" sz="1800">
                <a:solidFill>
                  <a:schemeClr val="bg1"/>
                </a:solidFill>
                <a:cs typeface="Calibri"/>
              </a:rPr>
              <a:t>: </a:t>
            </a:r>
          </a:p>
          <a:p>
            <a:pPr marL="0" indent="0" algn="ctr">
              <a:buFont typeface="Arial" panose="020B0604020202020204" pitchFamily="34" charset="0"/>
              <a:buNone/>
            </a:pPr>
            <a:r>
              <a:rPr lang="en-US" sz="1800">
                <a:solidFill>
                  <a:schemeClr val="bg1"/>
                </a:solidFill>
                <a:cs typeface="Calibri"/>
              </a:rPr>
              <a:t>Happy</a:t>
            </a:r>
          </a:p>
          <a:p>
            <a:pPr marL="0" indent="0" algn="ctr">
              <a:buFont typeface="Arial" panose="020B0604020202020204" pitchFamily="34" charset="0"/>
              <a:buNone/>
            </a:pPr>
            <a:r>
              <a:rPr lang="en-US" sz="1800" b="1">
                <a:solidFill>
                  <a:schemeClr val="bg1"/>
                </a:solidFill>
                <a:cs typeface="Calibri"/>
              </a:rPr>
              <a:t>Traits</a:t>
            </a:r>
            <a:r>
              <a:rPr lang="en-US" sz="1800">
                <a:solidFill>
                  <a:schemeClr val="bg1"/>
                </a:solidFill>
                <a:cs typeface="Calibri"/>
              </a:rPr>
              <a:t>:</a:t>
            </a:r>
          </a:p>
          <a:p>
            <a:pPr marL="0" indent="0" algn="ctr">
              <a:buFont typeface="Arial" panose="020B0604020202020204" pitchFamily="34" charset="0"/>
              <a:buNone/>
            </a:pPr>
            <a:r>
              <a:rPr lang="en-US" sz="1600">
                <a:solidFill>
                  <a:schemeClr val="bg1"/>
                </a:solidFill>
                <a:cs typeface="Calibri"/>
              </a:rPr>
              <a:t>Delighted</a:t>
            </a:r>
          </a:p>
          <a:p>
            <a:pPr marL="0" indent="0" algn="ctr">
              <a:buNone/>
            </a:pPr>
            <a:r>
              <a:rPr lang="en-US" sz="1600">
                <a:solidFill>
                  <a:schemeClr val="bg1"/>
                </a:solidFill>
                <a:cs typeface="Calibri"/>
              </a:rPr>
              <a:t>Peaceful</a:t>
            </a:r>
          </a:p>
          <a:p>
            <a:pPr marL="0" indent="0" algn="ctr">
              <a:buNone/>
            </a:pPr>
            <a:r>
              <a:rPr lang="en-US" sz="1600">
                <a:solidFill>
                  <a:schemeClr val="bg1"/>
                </a:solidFill>
                <a:cs typeface="Calibri"/>
              </a:rPr>
              <a:t>Tired</a:t>
            </a:r>
          </a:p>
          <a:p>
            <a:pPr marL="0" indent="0" algn="ctr">
              <a:buNone/>
            </a:pPr>
            <a:endParaRPr lang="en-US">
              <a:cs typeface="Calibri"/>
            </a:endParaRPr>
          </a:p>
          <a:p>
            <a:endParaRPr lang="en-US">
              <a:cs typeface="Calibri"/>
            </a:endParaRPr>
          </a:p>
        </p:txBody>
      </p:sp>
      <p:pic>
        <p:nvPicPr>
          <p:cNvPr id="10" name="Picture 8" descr="A picture containing floor&#10;&#10;Description automatically generated">
            <a:extLst>
              <a:ext uri="{FF2B5EF4-FFF2-40B4-BE49-F238E27FC236}">
                <a16:creationId xmlns:a16="http://schemas.microsoft.com/office/drawing/2014/main" id="{6CEF4D22-6308-4E3E-BCC8-1EBF08F1A9A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045685" y="1075106"/>
            <a:ext cx="1933454" cy="2230299"/>
          </a:xfrm>
          <a:prstGeom prst="rect">
            <a:avLst/>
          </a:prstGeom>
        </p:spPr>
      </p:pic>
      <p:pic>
        <p:nvPicPr>
          <p:cNvPr id="11" name="Picture 7">
            <a:extLst>
              <a:ext uri="{FF2B5EF4-FFF2-40B4-BE49-F238E27FC236}">
                <a16:creationId xmlns:a16="http://schemas.microsoft.com/office/drawing/2014/main" id="{269F8D44-7252-4A7A-A980-52FB82900A6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5162552" y="1061452"/>
            <a:ext cx="1933454" cy="2257605"/>
          </a:xfrm>
          <a:prstGeom prst="rect">
            <a:avLst/>
          </a:prstGeom>
        </p:spPr>
      </p:pic>
      <p:pic>
        <p:nvPicPr>
          <p:cNvPr id="12" name="Picture 11" descr="A toy figure on a tile floor&#10;&#10;Description automatically generated with low confidence">
            <a:extLst>
              <a:ext uri="{FF2B5EF4-FFF2-40B4-BE49-F238E27FC236}">
                <a16:creationId xmlns:a16="http://schemas.microsoft.com/office/drawing/2014/main" id="{00EACDA1-7280-4D87-B171-B54832816B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83910" y="1075106"/>
            <a:ext cx="1933454" cy="2279273"/>
          </a:xfrm>
          <a:prstGeom prst="rect">
            <a:avLst/>
          </a:prstGeom>
        </p:spPr>
      </p:pic>
      <p:sp>
        <p:nvSpPr>
          <p:cNvPr id="13" name="TextBox 12">
            <a:extLst>
              <a:ext uri="{FF2B5EF4-FFF2-40B4-BE49-F238E27FC236}">
                <a16:creationId xmlns:a16="http://schemas.microsoft.com/office/drawing/2014/main" id="{D87E51E1-345A-4058-B150-F78B207ED1CF}"/>
              </a:ext>
            </a:extLst>
          </p:cNvPr>
          <p:cNvSpPr txBox="1"/>
          <p:nvPr/>
        </p:nvSpPr>
        <p:spPr>
          <a:xfrm>
            <a:off x="9736229" y="229787"/>
            <a:ext cx="3151414" cy="646331"/>
          </a:xfrm>
          <a:prstGeom prst="rect">
            <a:avLst/>
          </a:prstGeom>
          <a:noFill/>
        </p:spPr>
        <p:txBody>
          <a:bodyPr wrap="square" lIns="91440" tIns="45720" rIns="91440" bIns="45720" rtlCol="0" anchor="t">
            <a:spAutoFit/>
          </a:bodyPr>
          <a:lstStyle/>
          <a:p>
            <a:r>
              <a:rPr lang="en-US">
                <a:solidFill>
                  <a:schemeClr val="bg1"/>
                </a:solidFill>
              </a:rPr>
              <a:t>Speaker: Dylan Blereau</a:t>
            </a:r>
          </a:p>
          <a:p>
            <a:endParaRPr lang="en-US"/>
          </a:p>
        </p:txBody>
      </p:sp>
    </p:spTree>
    <p:extLst>
      <p:ext uri="{BB962C8B-B14F-4D97-AF65-F5344CB8AC3E}">
        <p14:creationId xmlns:p14="http://schemas.microsoft.com/office/powerpoint/2010/main" val="31132091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94"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43E9C-D641-487E-B46D-101098B6F2E6}"/>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solidFill>
                  <a:schemeClr val="tx1"/>
                </a:solidFill>
                <a:latin typeface="+mj-lt"/>
                <a:ea typeface="+mj-ea"/>
                <a:cs typeface="+mj-cs"/>
              </a:rPr>
              <a:t>Affordances – Objects</a:t>
            </a:r>
          </a:p>
        </p:txBody>
      </p:sp>
      <p:graphicFrame>
        <p:nvGraphicFramePr>
          <p:cNvPr id="5" name="Table 7">
            <a:extLst>
              <a:ext uri="{FF2B5EF4-FFF2-40B4-BE49-F238E27FC236}">
                <a16:creationId xmlns:a16="http://schemas.microsoft.com/office/drawing/2014/main" id="{1AF6D1AA-64F0-491F-AC6F-74B4615A4377}"/>
              </a:ext>
            </a:extLst>
          </p:cNvPr>
          <p:cNvGraphicFramePr>
            <a:graphicFrameLocks noGrp="1"/>
          </p:cNvGraphicFramePr>
          <p:nvPr>
            <p:extLst>
              <p:ext uri="{D42A27DB-BD31-4B8C-83A1-F6EECF244321}">
                <p14:modId xmlns:p14="http://schemas.microsoft.com/office/powerpoint/2010/main" val="2072221474"/>
              </p:ext>
            </p:extLst>
          </p:nvPr>
        </p:nvGraphicFramePr>
        <p:xfrm>
          <a:off x="794697" y="1505388"/>
          <a:ext cx="10602605" cy="4319688"/>
        </p:xfrm>
        <a:graphic>
          <a:graphicData uri="http://schemas.openxmlformats.org/drawingml/2006/table">
            <a:tbl>
              <a:tblPr firstRow="1" bandRow="1">
                <a:tableStyleId>{073A0DAA-6AF3-43AB-8588-CEC1D06C72B9}</a:tableStyleId>
              </a:tblPr>
              <a:tblGrid>
                <a:gridCol w="3961673">
                  <a:extLst>
                    <a:ext uri="{9D8B030D-6E8A-4147-A177-3AD203B41FA5}">
                      <a16:colId xmlns:a16="http://schemas.microsoft.com/office/drawing/2014/main" val="596709333"/>
                    </a:ext>
                  </a:extLst>
                </a:gridCol>
                <a:gridCol w="3784108">
                  <a:extLst>
                    <a:ext uri="{9D8B030D-6E8A-4147-A177-3AD203B41FA5}">
                      <a16:colId xmlns:a16="http://schemas.microsoft.com/office/drawing/2014/main" val="4100814466"/>
                    </a:ext>
                  </a:extLst>
                </a:gridCol>
                <a:gridCol w="2856824">
                  <a:extLst>
                    <a:ext uri="{9D8B030D-6E8A-4147-A177-3AD203B41FA5}">
                      <a16:colId xmlns:a16="http://schemas.microsoft.com/office/drawing/2014/main" val="252479479"/>
                    </a:ext>
                  </a:extLst>
                </a:gridCol>
              </a:tblGrid>
              <a:tr h="1268480">
                <a:tc>
                  <a:txBody>
                    <a:bodyPr/>
                    <a:lstStyle/>
                    <a:p>
                      <a:r>
                        <a:rPr lang="en-US" sz="2800"/>
                        <a:t>Affordances for Objects</a:t>
                      </a:r>
                      <a:endParaRPr lang="en-AU" sz="2800"/>
                    </a:p>
                  </a:txBody>
                  <a:tcPr marL="140886" marR="140886" marT="70443" marB="70443"/>
                </a:tc>
                <a:tc>
                  <a:txBody>
                    <a:bodyPr/>
                    <a:lstStyle/>
                    <a:p>
                      <a:r>
                        <a:rPr lang="en-US" sz="2800"/>
                        <a:t>Modelled</a:t>
                      </a:r>
                      <a:endParaRPr lang="en-AU" sz="2800"/>
                    </a:p>
                  </a:txBody>
                  <a:tcPr marL="140886" marR="140886" marT="70443" marB="70443"/>
                </a:tc>
                <a:tc>
                  <a:txBody>
                    <a:bodyPr/>
                    <a:lstStyle/>
                    <a:p>
                      <a:r>
                        <a:rPr lang="en-US" sz="2800"/>
                        <a:t>Example. Game Console</a:t>
                      </a:r>
                      <a:endParaRPr lang="en-AU" sz="2800"/>
                    </a:p>
                  </a:txBody>
                  <a:tcPr marL="140886" marR="140886" marT="70443" marB="70443"/>
                </a:tc>
                <a:extLst>
                  <a:ext uri="{0D108BD9-81ED-4DB2-BD59-A6C34878D82A}">
                    <a16:rowId xmlns:a16="http://schemas.microsoft.com/office/drawing/2014/main" val="3197655202"/>
                  </a:ext>
                </a:extLst>
              </a:tr>
              <a:tr h="1782728">
                <a:tc>
                  <a:txBody>
                    <a:bodyPr/>
                    <a:lstStyle/>
                    <a:p>
                      <a:r>
                        <a:rPr lang="en-US" sz="2800"/>
                        <a:t>Have different Actions that can be applied/done to them</a:t>
                      </a:r>
                    </a:p>
                  </a:txBody>
                  <a:tcPr marL="140886" marR="140886" marT="70443" marB="70443"/>
                </a:tc>
                <a:tc>
                  <a:txBody>
                    <a:bodyPr/>
                    <a:lstStyle/>
                    <a:p>
                      <a:r>
                        <a:rPr lang="en-US" sz="2800"/>
                        <a:t>Actions Enumerators</a:t>
                      </a:r>
                      <a:endParaRPr lang="en-AU" sz="2800"/>
                    </a:p>
                  </a:txBody>
                  <a:tcPr marL="140886" marR="140886" marT="70443" marB="70443"/>
                </a:tc>
                <a:tc>
                  <a:txBody>
                    <a:bodyPr/>
                    <a:lstStyle/>
                    <a:p>
                      <a:r>
                        <a:rPr lang="en-US" sz="2800"/>
                        <a:t>Playing</a:t>
                      </a:r>
                      <a:endParaRPr lang="en-AU" sz="2800"/>
                    </a:p>
                  </a:txBody>
                  <a:tcPr marL="140886" marR="140886" marT="70443" marB="70443"/>
                </a:tc>
                <a:extLst>
                  <a:ext uri="{0D108BD9-81ED-4DB2-BD59-A6C34878D82A}">
                    <a16:rowId xmlns:a16="http://schemas.microsoft.com/office/drawing/2014/main" val="1250830709"/>
                  </a:ext>
                </a:extLst>
              </a:tr>
              <a:tr h="126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chemeClr val="tx1"/>
                          </a:solidFill>
                        </a:rPr>
                        <a:t>These actions can have different levels</a:t>
                      </a:r>
                      <a:endParaRPr lang="en-US" sz="2800">
                        <a:solidFill>
                          <a:schemeClr val="tx1"/>
                        </a:solidFill>
                        <a:cs typeface="Calibri"/>
                      </a:endParaRPr>
                    </a:p>
                  </a:txBody>
                  <a:tcPr marL="140886" marR="140886" marT="70443" marB="70443"/>
                </a:tc>
                <a:tc>
                  <a:txBody>
                    <a:bodyPr/>
                    <a:lstStyle/>
                    <a:p>
                      <a:r>
                        <a:rPr lang="en-US" sz="2800"/>
                        <a:t>0 – 1 decimal value for each action</a:t>
                      </a:r>
                      <a:endParaRPr lang="en-AU" sz="2800"/>
                    </a:p>
                  </a:txBody>
                  <a:tcPr marL="140886" marR="140886" marT="70443" marB="70443"/>
                </a:tc>
                <a:tc>
                  <a:txBody>
                    <a:bodyPr/>
                    <a:lstStyle/>
                    <a:p>
                      <a:r>
                        <a:rPr lang="en-US" sz="2800"/>
                        <a:t>1</a:t>
                      </a:r>
                      <a:endParaRPr lang="en-AU" sz="2800"/>
                    </a:p>
                  </a:txBody>
                  <a:tcPr marL="140886" marR="140886" marT="70443" marB="70443"/>
                </a:tc>
                <a:extLst>
                  <a:ext uri="{0D108BD9-81ED-4DB2-BD59-A6C34878D82A}">
                    <a16:rowId xmlns:a16="http://schemas.microsoft.com/office/drawing/2014/main" val="3658916079"/>
                  </a:ext>
                </a:extLst>
              </a:tr>
            </a:tbl>
          </a:graphicData>
        </a:graphic>
      </p:graphicFrame>
      <p:sp>
        <p:nvSpPr>
          <p:cNvPr id="82" name="TextBox 81">
            <a:extLst>
              <a:ext uri="{FF2B5EF4-FFF2-40B4-BE49-F238E27FC236}">
                <a16:creationId xmlns:a16="http://schemas.microsoft.com/office/drawing/2014/main" id="{C7F0F5EB-F41D-4476-8CEB-1DFEE9B75BC8}"/>
              </a:ext>
            </a:extLst>
          </p:cNvPr>
          <p:cNvSpPr txBox="1"/>
          <p:nvPr/>
        </p:nvSpPr>
        <p:spPr>
          <a:xfrm>
            <a:off x="9383697" y="219513"/>
            <a:ext cx="3534769" cy="646331"/>
          </a:xfrm>
          <a:prstGeom prst="rect">
            <a:avLst/>
          </a:prstGeom>
          <a:noFill/>
        </p:spPr>
        <p:txBody>
          <a:bodyPr wrap="square" lIns="91440" tIns="45720" rIns="91440" bIns="45720" rtlCol="0" anchor="t">
            <a:spAutoFit/>
          </a:bodyPr>
          <a:lstStyle/>
          <a:p>
            <a:r>
              <a:rPr lang="en-US"/>
              <a:t>Speaker: Christopher Logan</a:t>
            </a:r>
          </a:p>
          <a:p>
            <a:endParaRPr lang="en-US"/>
          </a:p>
        </p:txBody>
      </p:sp>
    </p:spTree>
    <p:extLst>
      <p:ext uri="{BB962C8B-B14F-4D97-AF65-F5344CB8AC3E}">
        <p14:creationId xmlns:p14="http://schemas.microsoft.com/office/powerpoint/2010/main" val="449815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88F8-6EB0-4E14-B4D6-C8FE6314A94C}"/>
              </a:ext>
            </a:extLst>
          </p:cNvPr>
          <p:cNvSpPr>
            <a:spLocks noGrp="1"/>
          </p:cNvSpPr>
          <p:nvPr>
            <p:ph type="title"/>
          </p:nvPr>
        </p:nvSpPr>
        <p:spPr/>
        <p:txBody>
          <a:bodyPr/>
          <a:lstStyle/>
          <a:p>
            <a:r>
              <a:rPr lang="en-US"/>
              <a:t>Affordances – Objects continued</a:t>
            </a:r>
            <a:endParaRPr lang="en-AU"/>
          </a:p>
        </p:txBody>
      </p:sp>
      <p:sp>
        <p:nvSpPr>
          <p:cNvPr id="3" name="Content Placeholder 2">
            <a:extLst>
              <a:ext uri="{FF2B5EF4-FFF2-40B4-BE49-F238E27FC236}">
                <a16:creationId xmlns:a16="http://schemas.microsoft.com/office/drawing/2014/main" id="{BD562FCA-7AE5-4542-BF9F-A95FF0CCE657}"/>
              </a:ext>
            </a:extLst>
          </p:cNvPr>
          <p:cNvSpPr>
            <a:spLocks noGrp="1"/>
          </p:cNvSpPr>
          <p:nvPr>
            <p:ph idx="1"/>
          </p:nvPr>
        </p:nvSpPr>
        <p:spPr>
          <a:xfrm>
            <a:off x="80866" y="1523784"/>
            <a:ext cx="12111134" cy="5032375"/>
          </a:xfrm>
        </p:spPr>
        <p:txBody>
          <a:bodyPr vert="horz" lIns="91440" tIns="45720" rIns="91440" bIns="45720" rtlCol="0" anchor="t">
            <a:normAutofit/>
          </a:bodyPr>
          <a:lstStyle/>
          <a:p>
            <a:pPr marL="0" indent="0">
              <a:buNone/>
            </a:pPr>
            <a:r>
              <a:rPr lang="en-AU">
                <a:latin typeface="Courier New"/>
                <a:cs typeface="Courier New"/>
              </a:rPr>
              <a:t>class Affordance</a:t>
            </a:r>
          </a:p>
          <a:p>
            <a:pPr marL="0" indent="0">
              <a:buNone/>
            </a:pPr>
            <a:r>
              <a:rPr lang="en-AU">
                <a:latin typeface="Courier New"/>
                <a:cs typeface="Courier New"/>
              </a:rPr>
              <a:t>  public:</a:t>
            </a:r>
          </a:p>
          <a:p>
            <a:pPr marL="0" indent="0">
              <a:buNone/>
            </a:pPr>
            <a:r>
              <a:rPr lang="en-AU">
                <a:latin typeface="Courier New"/>
                <a:cs typeface="Courier New"/>
              </a:rPr>
              <a:t>	</a:t>
            </a:r>
            <a:r>
              <a:rPr lang="en-AU">
                <a:solidFill>
                  <a:schemeClr val="accent6">
                    <a:lumMod val="75000"/>
                  </a:schemeClr>
                </a:solidFill>
                <a:latin typeface="Courier New"/>
                <a:cs typeface="Courier New"/>
              </a:rPr>
              <a:t>…</a:t>
            </a:r>
          </a:p>
          <a:p>
            <a:pPr marL="0" indent="0">
              <a:buNone/>
            </a:pPr>
            <a:r>
              <a:rPr lang="en-AU">
                <a:latin typeface="Courier New"/>
                <a:cs typeface="Courier New"/>
              </a:rPr>
              <a:t>	float </a:t>
            </a:r>
            <a:r>
              <a:rPr lang="en-AU" err="1">
                <a:solidFill>
                  <a:schemeClr val="accent1"/>
                </a:solidFill>
                <a:latin typeface="Courier New"/>
                <a:cs typeface="Courier New"/>
              </a:rPr>
              <a:t>GetActionValue</a:t>
            </a:r>
            <a:r>
              <a:rPr lang="en-AU">
                <a:latin typeface="Courier New"/>
                <a:cs typeface="Courier New"/>
              </a:rPr>
              <a:t>(Actions action);</a:t>
            </a:r>
          </a:p>
          <a:p>
            <a:pPr marL="0" indent="0">
              <a:buNone/>
            </a:pPr>
            <a:r>
              <a:rPr lang="en-AU">
                <a:latin typeface="Courier New"/>
                <a:cs typeface="Courier New"/>
              </a:rPr>
              <a:t>	void </a:t>
            </a:r>
            <a:r>
              <a:rPr lang="en-AU" err="1">
                <a:solidFill>
                  <a:schemeClr val="accent1"/>
                </a:solidFill>
                <a:latin typeface="Courier New"/>
                <a:cs typeface="Courier New"/>
              </a:rPr>
              <a:t>SetActionValue</a:t>
            </a:r>
            <a:r>
              <a:rPr lang="en-AU">
                <a:latin typeface="Courier New"/>
                <a:cs typeface="Courier New"/>
              </a:rPr>
              <a:t>(Actions action, float value);</a:t>
            </a:r>
          </a:p>
          <a:p>
            <a:pPr marL="0" indent="0">
              <a:buNone/>
            </a:pPr>
            <a:r>
              <a:rPr lang="en-AU">
                <a:latin typeface="Courier New"/>
                <a:cs typeface="Courier New"/>
              </a:rPr>
              <a:t>	</a:t>
            </a:r>
            <a:r>
              <a:rPr lang="en-AU">
                <a:solidFill>
                  <a:schemeClr val="accent6">
                    <a:lumMod val="75000"/>
                  </a:schemeClr>
                </a:solidFill>
                <a:latin typeface="Courier New"/>
                <a:cs typeface="Courier New"/>
              </a:rPr>
              <a:t>…</a:t>
            </a:r>
          </a:p>
          <a:p>
            <a:pPr marL="0" indent="0">
              <a:buNone/>
            </a:pPr>
            <a:r>
              <a:rPr lang="en-AU">
                <a:latin typeface="Courier New"/>
                <a:cs typeface="Courier New"/>
              </a:rPr>
              <a:t>  private:</a:t>
            </a:r>
          </a:p>
          <a:p>
            <a:pPr marL="0" indent="0">
              <a:buNone/>
            </a:pPr>
            <a:r>
              <a:rPr lang="en-AU">
                <a:latin typeface="Courier New"/>
                <a:cs typeface="Courier New"/>
              </a:rPr>
              <a:t>	</a:t>
            </a:r>
            <a:r>
              <a:rPr lang="en-AU" err="1">
                <a:latin typeface="Courier New"/>
                <a:cs typeface="Courier New"/>
              </a:rPr>
              <a:t>unordered_map</a:t>
            </a:r>
            <a:r>
              <a:rPr lang="en-AU">
                <a:latin typeface="Courier New"/>
                <a:cs typeface="Courier New"/>
              </a:rPr>
              <a:t>&lt;Actions, float&gt; </a:t>
            </a:r>
            <a:r>
              <a:rPr lang="en-AU" err="1">
                <a:solidFill>
                  <a:schemeClr val="accent1"/>
                </a:solidFill>
                <a:latin typeface="Courier New"/>
                <a:cs typeface="Courier New"/>
              </a:rPr>
              <a:t>objectsActions</a:t>
            </a:r>
            <a:r>
              <a:rPr lang="en-AU">
                <a:latin typeface="Courier New"/>
                <a:cs typeface="Courier New"/>
              </a:rPr>
              <a:t>;</a:t>
            </a:r>
          </a:p>
          <a:p>
            <a:pPr marL="0" indent="0">
              <a:buNone/>
            </a:pPr>
            <a:endParaRPr lang="en-AU" sz="240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A91C2D9-186C-47A3-974D-86B4CFEF4B9F}"/>
              </a:ext>
            </a:extLst>
          </p:cNvPr>
          <p:cNvSpPr txBox="1"/>
          <p:nvPr/>
        </p:nvSpPr>
        <p:spPr>
          <a:xfrm>
            <a:off x="9383697" y="219513"/>
            <a:ext cx="3534769" cy="646331"/>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Speaker: Christopher Logan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22719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BAD4-DC3F-488E-A2B8-19D6AD3CD9FE}"/>
              </a:ext>
            </a:extLst>
          </p:cNvPr>
          <p:cNvSpPr>
            <a:spLocks noGrp="1"/>
          </p:cNvSpPr>
          <p:nvPr>
            <p:ph type="title"/>
          </p:nvPr>
        </p:nvSpPr>
        <p:spPr/>
        <p:txBody>
          <a:bodyPr>
            <a:normAutofit/>
          </a:bodyPr>
          <a:lstStyle/>
          <a:p>
            <a:r>
              <a:rPr lang="en-US">
                <a:solidFill>
                  <a:schemeClr val="bg1"/>
                </a:solidFill>
                <a:cs typeface="Calibri Light"/>
              </a:rPr>
              <a:t>Affordances  - NPCs</a:t>
            </a:r>
            <a:endParaRPr lang="en-US">
              <a:solidFill>
                <a:schemeClr val="bg1"/>
              </a:solidFill>
            </a:endParaRPr>
          </a:p>
        </p:txBody>
      </p:sp>
      <p:sp>
        <p:nvSpPr>
          <p:cNvPr id="13" name="TextBox 12">
            <a:extLst>
              <a:ext uri="{FF2B5EF4-FFF2-40B4-BE49-F238E27FC236}">
                <a16:creationId xmlns:a16="http://schemas.microsoft.com/office/drawing/2014/main" id="{4612E9E2-7D3A-4049-AADD-3A9F7EFFCFA3}"/>
              </a:ext>
            </a:extLst>
          </p:cNvPr>
          <p:cNvSpPr txBox="1"/>
          <p:nvPr/>
        </p:nvSpPr>
        <p:spPr>
          <a:xfrm>
            <a:off x="9383697" y="219513"/>
            <a:ext cx="3534769" cy="646331"/>
          </a:xfrm>
          <a:prstGeom prst="rect">
            <a:avLst/>
          </a:prstGeom>
          <a:noFill/>
        </p:spPr>
        <p:txBody>
          <a:bodyPr wrap="square" lIns="91440" tIns="45720" rIns="91440" bIns="45720" rtlCol="0" anchor="t">
            <a:spAutoFit/>
          </a:bodyPr>
          <a:lstStyle/>
          <a:p>
            <a:r>
              <a:rPr lang="en-US">
                <a:solidFill>
                  <a:schemeClr val="bg1"/>
                </a:solidFill>
              </a:rPr>
              <a:t>Speaker: Christopher Logan</a:t>
            </a:r>
          </a:p>
          <a:p>
            <a:endParaRPr lang="en-US"/>
          </a:p>
        </p:txBody>
      </p:sp>
      <p:sp>
        <p:nvSpPr>
          <p:cNvPr id="5" name="Content Placeholder 4">
            <a:extLst>
              <a:ext uri="{FF2B5EF4-FFF2-40B4-BE49-F238E27FC236}">
                <a16:creationId xmlns:a16="http://schemas.microsoft.com/office/drawing/2014/main" id="{D1951496-045A-4E74-8107-EF1CCCCCA5C8}"/>
              </a:ext>
            </a:extLst>
          </p:cNvPr>
          <p:cNvSpPr>
            <a:spLocks noGrp="1"/>
          </p:cNvSpPr>
          <p:nvPr>
            <p:ph idx="1"/>
          </p:nvPr>
        </p:nvSpPr>
        <p:spPr/>
        <p:txBody>
          <a:bodyPr vert="horz" lIns="91440" tIns="45720" rIns="91440" bIns="45720" rtlCol="0" anchor="t">
            <a:normAutofit/>
          </a:bodyPr>
          <a:lstStyle/>
          <a:p>
            <a:pPr marL="0" indent="0">
              <a:buNone/>
            </a:pPr>
            <a:r>
              <a:rPr lang="en-US">
                <a:solidFill>
                  <a:schemeClr val="bg1"/>
                </a:solidFill>
                <a:latin typeface="Courier New"/>
                <a:cs typeface="Courier New"/>
              </a:rPr>
              <a:t>Actions</a:t>
            </a:r>
            <a:r>
              <a:rPr lang="en-US">
                <a:latin typeface="Courier New"/>
                <a:cs typeface="Courier New"/>
              </a:rPr>
              <a:t> </a:t>
            </a:r>
            <a:r>
              <a:rPr lang="en-US" err="1">
                <a:solidFill>
                  <a:schemeClr val="accent1"/>
                </a:solidFill>
                <a:latin typeface="Courier New"/>
                <a:cs typeface="Courier New"/>
              </a:rPr>
              <a:t>desiredAction</a:t>
            </a:r>
            <a:r>
              <a:rPr lang="en-US">
                <a:solidFill>
                  <a:srgbClr val="00B0F0"/>
                </a:solidFill>
                <a:latin typeface="Courier New"/>
                <a:cs typeface="Courier New"/>
              </a:rPr>
              <a:t> </a:t>
            </a:r>
            <a:r>
              <a:rPr lang="en-US">
                <a:solidFill>
                  <a:schemeClr val="bg1"/>
                </a:solidFill>
                <a:latin typeface="Courier New"/>
                <a:cs typeface="Courier New"/>
              </a:rPr>
              <a:t>-&gt;</a:t>
            </a:r>
            <a:r>
              <a:rPr lang="en-US">
                <a:solidFill>
                  <a:srgbClr val="00B0F0"/>
                </a:solidFill>
                <a:latin typeface="Courier New"/>
                <a:cs typeface="Courier New"/>
              </a:rPr>
              <a:t> </a:t>
            </a:r>
            <a:r>
              <a:rPr lang="en-US" err="1">
                <a:solidFill>
                  <a:schemeClr val="accent1"/>
                </a:solidFill>
                <a:latin typeface="Courier New"/>
                <a:cs typeface="Courier New"/>
              </a:rPr>
              <a:t>SetDesiredAction</a:t>
            </a:r>
            <a:r>
              <a:rPr lang="en-US">
                <a:solidFill>
                  <a:schemeClr val="bg1"/>
                </a:solidFill>
                <a:latin typeface="Courier New"/>
                <a:cs typeface="Courier New"/>
              </a:rPr>
              <a:t>(Abuse)</a:t>
            </a:r>
            <a:endParaRPr lang="en-US">
              <a:solidFill>
                <a:schemeClr val="bg1"/>
              </a:solidFill>
              <a:cs typeface="Calibri"/>
            </a:endParaRPr>
          </a:p>
          <a:p>
            <a:pPr marL="0" indent="0">
              <a:buNone/>
            </a:pPr>
            <a:r>
              <a:rPr lang="en-US">
                <a:solidFill>
                  <a:schemeClr val="bg1"/>
                </a:solidFill>
                <a:latin typeface="Courier New"/>
                <a:cs typeface="Courier New"/>
              </a:rPr>
              <a:t>float</a:t>
            </a:r>
            <a:r>
              <a:rPr lang="en-US">
                <a:latin typeface="Courier New"/>
                <a:cs typeface="Courier New"/>
              </a:rPr>
              <a:t> </a:t>
            </a:r>
            <a:r>
              <a:rPr lang="en-US" err="1">
                <a:solidFill>
                  <a:schemeClr val="accent1"/>
                </a:solidFill>
                <a:latin typeface="Courier New"/>
                <a:cs typeface="Courier New"/>
              </a:rPr>
              <a:t>affordanceLevel</a:t>
            </a:r>
            <a:r>
              <a:rPr lang="en-US">
                <a:solidFill>
                  <a:srgbClr val="00B0F0"/>
                </a:solidFill>
                <a:latin typeface="Courier New"/>
                <a:cs typeface="Courier New"/>
              </a:rPr>
              <a:t> </a:t>
            </a:r>
            <a:r>
              <a:rPr lang="en-US">
                <a:solidFill>
                  <a:schemeClr val="bg1"/>
                </a:solidFill>
                <a:latin typeface="Courier New"/>
                <a:cs typeface="Courier New"/>
              </a:rPr>
              <a:t>-&gt; </a:t>
            </a:r>
            <a:r>
              <a:rPr lang="en-US" err="1">
                <a:solidFill>
                  <a:schemeClr val="accent1"/>
                </a:solidFill>
                <a:latin typeface="Courier New"/>
                <a:cs typeface="Courier New"/>
              </a:rPr>
              <a:t>SetAffordance</a:t>
            </a:r>
            <a:r>
              <a:rPr lang="en-US">
                <a:solidFill>
                  <a:schemeClr val="bg1"/>
                </a:solidFill>
                <a:latin typeface="Courier New"/>
                <a:cs typeface="Courier New"/>
              </a:rPr>
              <a:t>(0.1)</a:t>
            </a:r>
            <a:endParaRPr lang="en-US" err="1">
              <a:solidFill>
                <a:schemeClr val="bg1"/>
              </a:solidFill>
              <a:ea typeface="+mn-lt"/>
              <a:cs typeface="+mn-lt"/>
            </a:endParaRPr>
          </a:p>
          <a:p>
            <a:pPr marL="0" indent="0">
              <a:buNone/>
            </a:pPr>
            <a:r>
              <a:rPr lang="en-US">
                <a:solidFill>
                  <a:schemeClr val="bg1"/>
                </a:solidFill>
                <a:latin typeface="Courier New"/>
                <a:cs typeface="Courier New"/>
              </a:rPr>
              <a:t>float</a:t>
            </a:r>
            <a:r>
              <a:rPr lang="en-US">
                <a:latin typeface="Courier New"/>
                <a:cs typeface="Courier New"/>
              </a:rPr>
              <a:t> </a:t>
            </a:r>
            <a:r>
              <a:rPr lang="en-US" err="1">
                <a:solidFill>
                  <a:schemeClr val="accent1"/>
                </a:solidFill>
                <a:latin typeface="Courier New"/>
                <a:cs typeface="Courier New"/>
              </a:rPr>
              <a:t>actionDistance</a:t>
            </a:r>
            <a:r>
              <a:rPr lang="en-US">
                <a:solidFill>
                  <a:srgbClr val="00B0F0"/>
                </a:solidFill>
                <a:latin typeface="Courier New"/>
                <a:cs typeface="Courier New"/>
              </a:rPr>
              <a:t> </a:t>
            </a:r>
            <a:r>
              <a:rPr lang="en-US">
                <a:solidFill>
                  <a:schemeClr val="bg1"/>
                </a:solidFill>
                <a:latin typeface="Courier New"/>
                <a:cs typeface="Courier New"/>
              </a:rPr>
              <a:t>-&gt; </a:t>
            </a:r>
            <a:r>
              <a:rPr lang="en-US" err="1">
                <a:solidFill>
                  <a:schemeClr val="accent1"/>
                </a:solidFill>
                <a:latin typeface="Courier New"/>
                <a:cs typeface="Courier New"/>
              </a:rPr>
              <a:t>SetActionDistance</a:t>
            </a:r>
            <a:r>
              <a:rPr lang="en-US">
                <a:solidFill>
                  <a:schemeClr val="bg1"/>
                </a:solidFill>
                <a:latin typeface="Courier New"/>
                <a:cs typeface="Courier New"/>
              </a:rPr>
              <a:t>(7.0)</a:t>
            </a:r>
          </a:p>
          <a:p>
            <a:pPr marL="0" indent="0">
              <a:buNone/>
            </a:pPr>
            <a:endParaRPr lang="en-US">
              <a:solidFill>
                <a:schemeClr val="bg1"/>
              </a:solidFill>
              <a:latin typeface="Courier New"/>
              <a:cs typeface="Courier New"/>
            </a:endParaRPr>
          </a:p>
          <a:p>
            <a:pPr marL="0" indent="0">
              <a:buNone/>
            </a:pPr>
            <a:r>
              <a:rPr lang="en-US">
                <a:solidFill>
                  <a:schemeClr val="bg1"/>
                </a:solidFill>
                <a:latin typeface="Courier New"/>
                <a:cs typeface="Courier New"/>
              </a:rPr>
              <a:t>  </a:t>
            </a:r>
          </a:p>
          <a:p>
            <a:pPr marL="0" indent="0">
              <a:buNone/>
            </a:pPr>
            <a:endParaRPr lang="en-US">
              <a:solidFill>
                <a:srgbClr val="000000"/>
              </a:solidFill>
              <a:latin typeface="Courier New"/>
              <a:cs typeface="Courier New"/>
            </a:endParaRPr>
          </a:p>
          <a:p>
            <a:pPr marL="0" indent="0">
              <a:buNone/>
            </a:pPr>
            <a:endParaRPr lang="en-US">
              <a:solidFill>
                <a:srgbClr val="000000"/>
              </a:solidFill>
              <a:latin typeface="Courier New"/>
              <a:cs typeface="Courier New"/>
            </a:endParaRPr>
          </a:p>
          <a:p>
            <a:pPr marL="0" indent="0">
              <a:buNone/>
            </a:pPr>
            <a:endParaRPr lang="en-US">
              <a:solidFill>
                <a:srgbClr val="00B0F0"/>
              </a:solidFill>
              <a:latin typeface="Courier New"/>
              <a:cs typeface="Courier New"/>
            </a:endParaRPr>
          </a:p>
        </p:txBody>
      </p:sp>
      <p:pic>
        <p:nvPicPr>
          <p:cNvPr id="3" name="Picture 8" descr="A picture containing floor&#10;&#10;Description automatically generated">
            <a:extLst>
              <a:ext uri="{FF2B5EF4-FFF2-40B4-BE49-F238E27FC236}">
                <a16:creationId xmlns:a16="http://schemas.microsoft.com/office/drawing/2014/main" id="{BE2C7C10-E95E-4CAC-A29C-945E91C0FD3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385960" y="3565857"/>
            <a:ext cx="2582885" cy="2983639"/>
          </a:xfrm>
          <a:prstGeom prst="rect">
            <a:avLst/>
          </a:prstGeom>
        </p:spPr>
      </p:pic>
      <p:sp>
        <p:nvSpPr>
          <p:cNvPr id="10" name="Content Placeholder 2">
            <a:extLst>
              <a:ext uri="{FF2B5EF4-FFF2-40B4-BE49-F238E27FC236}">
                <a16:creationId xmlns:a16="http://schemas.microsoft.com/office/drawing/2014/main" id="{A7A9D9CB-BF19-425B-8A22-5E25F22EB522}"/>
              </a:ext>
            </a:extLst>
          </p:cNvPr>
          <p:cNvSpPr txBox="1">
            <a:spLocks/>
          </p:cNvSpPr>
          <p:nvPr/>
        </p:nvSpPr>
        <p:spPr>
          <a:xfrm>
            <a:off x="6097205" y="4579375"/>
            <a:ext cx="2641600" cy="34251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chemeClr val="bg1"/>
                </a:solidFill>
                <a:cs typeface="Calibri"/>
              </a:rPr>
              <a:t>Taco the Dog</a:t>
            </a:r>
            <a:endParaRPr lang="en-US"/>
          </a:p>
          <a:p>
            <a:pPr marL="0" indent="0">
              <a:buNone/>
            </a:pPr>
            <a:r>
              <a:rPr lang="en-US">
                <a:solidFill>
                  <a:schemeClr val="bg1"/>
                </a:solidFill>
                <a:cs typeface="Calibri"/>
              </a:rPr>
              <a:t>Tense Emotion</a:t>
            </a:r>
          </a:p>
        </p:txBody>
      </p:sp>
    </p:spTree>
    <p:extLst>
      <p:ext uri="{BB962C8B-B14F-4D97-AF65-F5344CB8AC3E}">
        <p14:creationId xmlns:p14="http://schemas.microsoft.com/office/powerpoint/2010/main" val="245717065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BAD4-DC3F-488E-A2B8-19D6AD3CD9FE}"/>
              </a:ext>
            </a:extLst>
          </p:cNvPr>
          <p:cNvSpPr>
            <a:spLocks noGrp="1"/>
          </p:cNvSpPr>
          <p:nvPr>
            <p:ph type="title"/>
          </p:nvPr>
        </p:nvSpPr>
        <p:spPr/>
        <p:txBody>
          <a:bodyPr>
            <a:normAutofit/>
          </a:bodyPr>
          <a:lstStyle/>
          <a:p>
            <a:r>
              <a:rPr lang="en-US">
                <a:solidFill>
                  <a:schemeClr val="bg1"/>
                </a:solidFill>
                <a:cs typeface="Calibri Light"/>
              </a:rPr>
              <a:t>Special Features – A* Pathfinding</a:t>
            </a:r>
            <a:endParaRPr lang="en-US">
              <a:solidFill>
                <a:schemeClr val="bg1"/>
              </a:solidFill>
            </a:endParaRPr>
          </a:p>
        </p:txBody>
      </p:sp>
      <p:sp>
        <p:nvSpPr>
          <p:cNvPr id="13" name="TextBox 12">
            <a:extLst>
              <a:ext uri="{FF2B5EF4-FFF2-40B4-BE49-F238E27FC236}">
                <a16:creationId xmlns:a16="http://schemas.microsoft.com/office/drawing/2014/main" id="{4612E9E2-7D3A-4049-AADD-3A9F7EFFCFA3}"/>
              </a:ext>
            </a:extLst>
          </p:cNvPr>
          <p:cNvSpPr txBox="1"/>
          <p:nvPr/>
        </p:nvSpPr>
        <p:spPr>
          <a:xfrm>
            <a:off x="9383697" y="219513"/>
            <a:ext cx="3534769" cy="646331"/>
          </a:xfrm>
          <a:prstGeom prst="rect">
            <a:avLst/>
          </a:prstGeom>
          <a:noFill/>
        </p:spPr>
        <p:txBody>
          <a:bodyPr wrap="square" lIns="91440" tIns="45720" rIns="91440" bIns="45720" rtlCol="0" anchor="t">
            <a:spAutoFit/>
          </a:bodyPr>
          <a:lstStyle/>
          <a:p>
            <a:r>
              <a:rPr lang="en-US">
                <a:solidFill>
                  <a:schemeClr val="bg1"/>
                </a:solidFill>
              </a:rPr>
              <a:t>Speaker: Christopher Logan</a:t>
            </a:r>
          </a:p>
          <a:p>
            <a:endParaRPr lang="en-US"/>
          </a:p>
        </p:txBody>
      </p:sp>
      <p:sp>
        <p:nvSpPr>
          <p:cNvPr id="5" name="Content Placeholder 4">
            <a:extLst>
              <a:ext uri="{FF2B5EF4-FFF2-40B4-BE49-F238E27FC236}">
                <a16:creationId xmlns:a16="http://schemas.microsoft.com/office/drawing/2014/main" id="{D1951496-045A-4E74-8107-EF1CCCCCA5C8}"/>
              </a:ext>
            </a:extLst>
          </p:cNvPr>
          <p:cNvSpPr>
            <a:spLocks noGrp="1"/>
          </p:cNvSpPr>
          <p:nvPr>
            <p:ph idx="1"/>
          </p:nvPr>
        </p:nvSpPr>
        <p:spPr/>
        <p:txBody>
          <a:bodyPr vert="horz" lIns="91440" tIns="45720" rIns="91440" bIns="45720" rtlCol="0" anchor="t">
            <a:normAutofit/>
          </a:bodyPr>
          <a:lstStyle/>
          <a:p>
            <a:r>
              <a:rPr lang="en-US">
                <a:solidFill>
                  <a:schemeClr val="bg1"/>
                </a:solidFill>
                <a:cs typeface="Calibri"/>
              </a:rPr>
              <a:t>NPCs to wander the map</a:t>
            </a:r>
          </a:p>
          <a:p>
            <a:r>
              <a:rPr lang="en-US">
                <a:solidFill>
                  <a:schemeClr val="bg1"/>
                </a:solidFill>
                <a:cs typeface="Calibri"/>
              </a:rPr>
              <a:t>Provides path finding</a:t>
            </a:r>
          </a:p>
          <a:p>
            <a:r>
              <a:rPr lang="en-US">
                <a:solidFill>
                  <a:schemeClr val="bg1"/>
                </a:solidFill>
                <a:cs typeface="Calibri"/>
              </a:rPr>
              <a:t>Dynamic Obstacles</a:t>
            </a:r>
          </a:p>
          <a:p>
            <a:r>
              <a:rPr lang="en-US">
                <a:solidFill>
                  <a:schemeClr val="bg1"/>
                </a:solidFill>
                <a:cs typeface="Calibri"/>
              </a:rPr>
              <a:t>Random Valid Destinations</a:t>
            </a:r>
          </a:p>
          <a:p>
            <a:endParaRPr lang="en-US">
              <a:solidFill>
                <a:schemeClr val="bg1"/>
              </a:solidFill>
              <a:cs typeface="Calibri"/>
            </a:endParaRPr>
          </a:p>
        </p:txBody>
      </p:sp>
      <p:pic>
        <p:nvPicPr>
          <p:cNvPr id="3" name="ASTAR ‐ Made with Clipchamp">
            <a:hlinkClick r:id="" action="ppaction://media"/>
            <a:extLst>
              <a:ext uri="{FF2B5EF4-FFF2-40B4-BE49-F238E27FC236}">
                <a16:creationId xmlns:a16="http://schemas.microsoft.com/office/drawing/2014/main" id="{08EB1985-8FE8-49D5-94D5-CF0A982BBE9D}"/>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20000"/>
          </a:blip>
          <a:stretch>
            <a:fillRect/>
          </a:stretch>
        </p:blipFill>
        <p:spPr>
          <a:xfrm>
            <a:off x="5506749" y="1825625"/>
            <a:ext cx="6207847" cy="4178157"/>
          </a:xfrm>
          <a:prstGeom prst="rect">
            <a:avLst/>
          </a:prstGeom>
        </p:spPr>
      </p:pic>
    </p:spTree>
    <p:extLst>
      <p:ext uri="{BB962C8B-B14F-4D97-AF65-F5344CB8AC3E}">
        <p14:creationId xmlns:p14="http://schemas.microsoft.com/office/powerpoint/2010/main" val="28475593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95455" mute="1">
                <p:cTn id="12" repeatCount="indefinite"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7DBA-2452-461C-A7E1-FEDC97448CB5}"/>
              </a:ext>
            </a:extLst>
          </p:cNvPr>
          <p:cNvSpPr>
            <a:spLocks noGrp="1"/>
          </p:cNvSpPr>
          <p:nvPr>
            <p:ph type="title"/>
          </p:nvPr>
        </p:nvSpPr>
        <p:spPr>
          <a:xfrm>
            <a:off x="304800" y="275273"/>
            <a:ext cx="10515600" cy="1325563"/>
          </a:xfrm>
        </p:spPr>
        <p:txBody>
          <a:bodyPr>
            <a:normAutofit/>
          </a:bodyPr>
          <a:lstStyle/>
          <a:p>
            <a:r>
              <a:rPr lang="en-US">
                <a:solidFill>
                  <a:schemeClr val="bg1"/>
                </a:solidFill>
                <a:cs typeface="Calibri Light"/>
              </a:rPr>
              <a:t>Special Features</a:t>
            </a:r>
            <a:endParaRPr lang="en-US">
              <a:solidFill>
                <a:schemeClr val="bg1"/>
              </a:solidFill>
            </a:endParaRPr>
          </a:p>
        </p:txBody>
      </p:sp>
      <p:sp>
        <p:nvSpPr>
          <p:cNvPr id="3" name="Content Placeholder 2">
            <a:extLst>
              <a:ext uri="{FF2B5EF4-FFF2-40B4-BE49-F238E27FC236}">
                <a16:creationId xmlns:a16="http://schemas.microsoft.com/office/drawing/2014/main" id="{8BA1CAD1-F23D-4218-BAC6-D567694065BF}"/>
              </a:ext>
            </a:extLst>
          </p:cNvPr>
          <p:cNvSpPr>
            <a:spLocks noGrp="1"/>
          </p:cNvSpPr>
          <p:nvPr>
            <p:ph idx="1"/>
          </p:nvPr>
        </p:nvSpPr>
        <p:spPr>
          <a:xfrm>
            <a:off x="218983" y="1690688"/>
            <a:ext cx="10515600" cy="4351338"/>
          </a:xfrm>
        </p:spPr>
        <p:txBody>
          <a:bodyPr>
            <a:normAutofit/>
          </a:bodyPr>
          <a:lstStyle/>
          <a:p>
            <a:r>
              <a:rPr lang="en-US">
                <a:solidFill>
                  <a:schemeClr val="bg1"/>
                </a:solidFill>
              </a:rPr>
              <a:t>Custom Scene Editor</a:t>
            </a:r>
          </a:p>
          <a:p>
            <a:pPr lvl="1"/>
            <a:r>
              <a:rPr lang="en-US" sz="2800">
                <a:solidFill>
                  <a:schemeClr val="bg1"/>
                </a:solidFill>
              </a:rPr>
              <a:t>Custom Scene Serialization</a:t>
            </a:r>
          </a:p>
          <a:p>
            <a:r>
              <a:rPr lang="en-US" err="1">
                <a:solidFill>
                  <a:schemeClr val="bg1"/>
                </a:solidFill>
              </a:rPr>
              <a:t>Khronos</a:t>
            </a:r>
            <a:r>
              <a:rPr lang="en-US">
                <a:solidFill>
                  <a:schemeClr val="bg1"/>
                </a:solidFill>
              </a:rPr>
              <a:t> Textures (KTX)</a:t>
            </a:r>
          </a:p>
          <a:p>
            <a:r>
              <a:rPr lang="en-US">
                <a:solidFill>
                  <a:schemeClr val="bg1"/>
                </a:solidFill>
              </a:rPr>
              <a:t>Entity Component System – ENTT</a:t>
            </a:r>
          </a:p>
          <a:p>
            <a:r>
              <a:rPr lang="en-US">
                <a:solidFill>
                  <a:schemeClr val="bg1"/>
                </a:solidFill>
              </a:rPr>
              <a:t>3D Audio - </a:t>
            </a:r>
            <a:r>
              <a:rPr lang="en-US" err="1">
                <a:solidFill>
                  <a:schemeClr val="bg1"/>
                </a:solidFill>
              </a:rPr>
              <a:t>IrrKlang</a:t>
            </a:r>
            <a:endParaRPr lang="en-US">
              <a:solidFill>
                <a:schemeClr val="bg1"/>
              </a:solidFill>
            </a:endParaRPr>
          </a:p>
          <a:p>
            <a:r>
              <a:rPr lang="en-US">
                <a:solidFill>
                  <a:schemeClr val="bg1"/>
                </a:solidFill>
              </a:rPr>
              <a:t>NPC Dialogue/Action Queue</a:t>
            </a:r>
          </a:p>
        </p:txBody>
      </p:sp>
      <p:sp>
        <p:nvSpPr>
          <p:cNvPr id="7" name="TextBox 6">
            <a:extLst>
              <a:ext uri="{FF2B5EF4-FFF2-40B4-BE49-F238E27FC236}">
                <a16:creationId xmlns:a16="http://schemas.microsoft.com/office/drawing/2014/main" id="{B965CA28-549B-47A2-9585-C77A3A43E1F6}"/>
              </a:ext>
            </a:extLst>
          </p:cNvPr>
          <p:cNvSpPr txBox="1"/>
          <p:nvPr/>
        </p:nvSpPr>
        <p:spPr>
          <a:xfrm>
            <a:off x="9586415" y="230188"/>
            <a:ext cx="3534769" cy="646331"/>
          </a:xfrm>
          <a:prstGeom prst="rect">
            <a:avLst/>
          </a:prstGeom>
          <a:noFill/>
        </p:spPr>
        <p:txBody>
          <a:bodyPr wrap="square" lIns="91440" tIns="45720" rIns="91440" bIns="45720" rtlCol="0" anchor="t">
            <a:spAutoFit/>
          </a:bodyPr>
          <a:lstStyle/>
          <a:p>
            <a:r>
              <a:rPr lang="en-US">
                <a:solidFill>
                  <a:schemeClr val="bg1"/>
                </a:solidFill>
              </a:rPr>
              <a:t>Speaker: Bryce </a:t>
            </a:r>
            <a:r>
              <a:rPr lang="en-US" err="1">
                <a:solidFill>
                  <a:schemeClr val="bg1"/>
                </a:solidFill>
              </a:rPr>
              <a:t>Standley</a:t>
            </a:r>
            <a:endParaRPr lang="en-US">
              <a:solidFill>
                <a:schemeClr val="bg1"/>
              </a:solidFill>
            </a:endParaRPr>
          </a:p>
          <a:p>
            <a:endParaRPr lang="en-US"/>
          </a:p>
        </p:txBody>
      </p:sp>
      <p:pic>
        <p:nvPicPr>
          <p:cNvPr id="5" name="Untitled_video_Made_with_Clipchamp">
            <a:hlinkClick r:id="" action="ppaction://media"/>
            <a:extLst>
              <a:ext uri="{FF2B5EF4-FFF2-40B4-BE49-F238E27FC236}">
                <a16:creationId xmlns:a16="http://schemas.microsoft.com/office/drawing/2014/main" id="{0F2FDDA2-BF2E-475B-A45F-B9EFC720E8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81800" y="1905000"/>
            <a:ext cx="5410200" cy="3048000"/>
          </a:xfrm>
          <a:prstGeom prst="rect">
            <a:avLst/>
          </a:prstGeom>
        </p:spPr>
      </p:pic>
    </p:spTree>
    <p:extLst>
      <p:ext uri="{BB962C8B-B14F-4D97-AF65-F5344CB8AC3E}">
        <p14:creationId xmlns:p14="http://schemas.microsoft.com/office/powerpoint/2010/main" val="3860310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E188-7332-4E59-A91E-BF8E9F3176B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chemeClr val="bg1"/>
                </a:solidFill>
              </a:rPr>
              <a:t>Demo Time</a:t>
            </a:r>
          </a:p>
        </p:txBody>
      </p:sp>
    </p:spTree>
    <p:extLst>
      <p:ext uri="{BB962C8B-B14F-4D97-AF65-F5344CB8AC3E}">
        <p14:creationId xmlns:p14="http://schemas.microsoft.com/office/powerpoint/2010/main" val="27011506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EA0F-6BD1-4267-9590-AD9BC5BD2DCF}"/>
              </a:ext>
            </a:extLst>
          </p:cNvPr>
          <p:cNvSpPr>
            <a:spLocks noGrp="1"/>
          </p:cNvSpPr>
          <p:nvPr>
            <p:ph type="title"/>
          </p:nvPr>
        </p:nvSpPr>
        <p:spPr>
          <a:xfrm>
            <a:off x="1524000" y="1122362"/>
            <a:ext cx="9144000" cy="2900518"/>
          </a:xfrm>
          <a:solidFill>
            <a:schemeClr val="tx1">
              <a:lumMod val="85000"/>
            </a:schemeClr>
          </a:solidFill>
        </p:spPr>
        <p:txBody>
          <a:bodyPr vert="horz" lIns="91440" tIns="45720" rIns="91440" bIns="45720" rtlCol="0" anchor="b">
            <a:normAutofit/>
          </a:bodyPr>
          <a:lstStyle/>
          <a:p>
            <a:pPr algn="ctr"/>
            <a:r>
              <a:rPr lang="en-US" sz="6000">
                <a:solidFill>
                  <a:schemeClr val="bg1"/>
                </a:solidFill>
              </a:rPr>
              <a:t>Question Time</a:t>
            </a:r>
          </a:p>
        </p:txBody>
      </p:sp>
    </p:spTree>
    <p:extLst>
      <p:ext uri="{BB962C8B-B14F-4D97-AF65-F5344CB8AC3E}">
        <p14:creationId xmlns:p14="http://schemas.microsoft.com/office/powerpoint/2010/main" val="38606412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ADCF-F1D7-4B7E-A7E3-EA42C748585A}"/>
              </a:ext>
            </a:extLst>
          </p:cNvPr>
          <p:cNvSpPr>
            <a:spLocks noGrp="1"/>
          </p:cNvSpPr>
          <p:nvPr>
            <p:ph type="title"/>
          </p:nvPr>
        </p:nvSpPr>
        <p:spPr/>
        <p:txBody>
          <a:bodyPr/>
          <a:lstStyle/>
          <a:p>
            <a:r>
              <a:rPr lang="en-US"/>
              <a:t>Milestone 2 Requirements</a:t>
            </a:r>
          </a:p>
        </p:txBody>
      </p:sp>
      <p:sp>
        <p:nvSpPr>
          <p:cNvPr id="3" name="Content Placeholder 2">
            <a:extLst>
              <a:ext uri="{FF2B5EF4-FFF2-40B4-BE49-F238E27FC236}">
                <a16:creationId xmlns:a16="http://schemas.microsoft.com/office/drawing/2014/main" id="{EEA5986E-2706-4A19-ACFB-A7802EF98556}"/>
              </a:ext>
            </a:extLst>
          </p:cNvPr>
          <p:cNvSpPr>
            <a:spLocks noGrp="1"/>
          </p:cNvSpPr>
          <p:nvPr>
            <p:ph idx="1"/>
          </p:nvPr>
        </p:nvSpPr>
        <p:spPr/>
        <p:txBody>
          <a:bodyPr/>
          <a:lstStyle/>
          <a:p>
            <a:pPr marL="514350" indent="-514350">
              <a:buFont typeface="+mj-lt"/>
              <a:buAutoNum type="arabicPeriod"/>
            </a:pPr>
            <a:r>
              <a:rPr lang="en-US"/>
              <a:t>Implement our own Physics Collision Resolution/Response</a:t>
            </a:r>
          </a:p>
          <a:p>
            <a:pPr marL="514350" indent="-514350">
              <a:buFont typeface="+mj-lt"/>
              <a:buAutoNum type="arabicPeriod"/>
            </a:pPr>
            <a:r>
              <a:rPr lang="en-US"/>
              <a:t>Create three different types of NPC (AI) in terms of:</a:t>
            </a:r>
          </a:p>
          <a:p>
            <a:pPr marL="971550" lvl="1" indent="-514350">
              <a:buFont typeface="+mj-lt"/>
              <a:buAutoNum type="alphaLcParenR"/>
            </a:pPr>
            <a:r>
              <a:rPr lang="en-US"/>
              <a:t>Emotion</a:t>
            </a:r>
          </a:p>
          <a:p>
            <a:pPr marL="971550" lvl="1" indent="-514350">
              <a:buFont typeface="+mj-lt"/>
              <a:buAutoNum type="alphaLcParenR"/>
            </a:pPr>
            <a:r>
              <a:rPr lang="en-US"/>
              <a:t>Affordances</a:t>
            </a:r>
          </a:p>
          <a:p>
            <a:pPr marL="514350" indent="-514350">
              <a:buFont typeface="+mj-lt"/>
              <a:buAutoNum type="arabicPeriod"/>
            </a:pPr>
            <a:r>
              <a:rPr lang="en-US"/>
              <a:t>Incorporate both into our engine setup from Milestone 1</a:t>
            </a:r>
          </a:p>
          <a:p>
            <a:pPr marL="514350" indent="-514350">
              <a:buFont typeface="+mj-lt"/>
              <a:buAutoNum type="arabicPeriod"/>
            </a:pPr>
            <a:r>
              <a:rPr lang="en-US"/>
              <a:t>Add Special Features</a:t>
            </a:r>
          </a:p>
        </p:txBody>
      </p:sp>
      <p:sp>
        <p:nvSpPr>
          <p:cNvPr id="4" name="TextBox 3">
            <a:extLst>
              <a:ext uri="{FF2B5EF4-FFF2-40B4-BE49-F238E27FC236}">
                <a16:creationId xmlns:a16="http://schemas.microsoft.com/office/drawing/2014/main" id="{07B850E5-6EB5-4300-94C6-EFC4843EDD20}"/>
              </a:ext>
            </a:extLst>
          </p:cNvPr>
          <p:cNvSpPr txBox="1"/>
          <p:nvPr/>
        </p:nvSpPr>
        <p:spPr>
          <a:xfrm>
            <a:off x="9767052" y="219513"/>
            <a:ext cx="3151414" cy="646331"/>
          </a:xfrm>
          <a:prstGeom prst="rect">
            <a:avLst/>
          </a:prstGeom>
          <a:noFill/>
        </p:spPr>
        <p:txBody>
          <a:bodyPr wrap="square" lIns="91440" tIns="45720" rIns="91440" bIns="45720" rtlCol="0" anchor="t">
            <a:spAutoFit/>
          </a:bodyPr>
          <a:lstStyle/>
          <a:p>
            <a:r>
              <a:rPr lang="en-US"/>
              <a:t>Speaker: Dylan Blereau</a:t>
            </a:r>
          </a:p>
          <a:p>
            <a:endParaRPr lang="en-US"/>
          </a:p>
        </p:txBody>
      </p:sp>
    </p:spTree>
    <p:extLst>
      <p:ext uri="{BB962C8B-B14F-4D97-AF65-F5344CB8AC3E}">
        <p14:creationId xmlns:p14="http://schemas.microsoft.com/office/powerpoint/2010/main" val="320877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5DE4-2BD2-4649-8FE5-9C3D5A2C289E}"/>
              </a:ext>
            </a:extLst>
          </p:cNvPr>
          <p:cNvSpPr>
            <a:spLocks noGrp="1"/>
          </p:cNvSpPr>
          <p:nvPr>
            <p:ph type="title"/>
          </p:nvPr>
        </p:nvSpPr>
        <p:spPr>
          <a:xfrm>
            <a:off x="838201" y="1065862"/>
            <a:ext cx="3313164" cy="4726276"/>
          </a:xfrm>
        </p:spPr>
        <p:txBody>
          <a:bodyPr>
            <a:normAutofit/>
          </a:bodyPr>
          <a:lstStyle/>
          <a:p>
            <a:pPr algn="r"/>
            <a:r>
              <a:rPr lang="en-AU" sz="4000">
                <a:solidFill>
                  <a:schemeClr val="bg1"/>
                </a:solidFill>
              </a:rPr>
              <a:t>Presentation Outline</a:t>
            </a:r>
          </a:p>
        </p:txBody>
      </p:sp>
      <p:sp>
        <p:nvSpPr>
          <p:cNvPr id="3" name="Content Placeholder 2">
            <a:extLst>
              <a:ext uri="{FF2B5EF4-FFF2-40B4-BE49-F238E27FC236}">
                <a16:creationId xmlns:a16="http://schemas.microsoft.com/office/drawing/2014/main" id="{660102BC-5DC4-4840-ADD4-FCC46EFBEAA8}"/>
              </a:ext>
            </a:extLst>
          </p:cNvPr>
          <p:cNvSpPr>
            <a:spLocks noGrp="1"/>
          </p:cNvSpPr>
          <p:nvPr>
            <p:ph idx="1"/>
          </p:nvPr>
        </p:nvSpPr>
        <p:spPr>
          <a:xfrm>
            <a:off x="5155379" y="1065862"/>
            <a:ext cx="5744685" cy="4726276"/>
          </a:xfrm>
        </p:spPr>
        <p:txBody>
          <a:bodyPr anchor="ctr">
            <a:normAutofit/>
          </a:bodyPr>
          <a:lstStyle/>
          <a:p>
            <a:pPr marL="0" indent="0">
              <a:buNone/>
            </a:pPr>
            <a:r>
              <a:rPr lang="en-AU">
                <a:solidFill>
                  <a:schemeClr val="bg1"/>
                </a:solidFill>
              </a:rPr>
              <a:t>- Project Tools</a:t>
            </a:r>
          </a:p>
          <a:p>
            <a:pPr marL="0" indent="0">
              <a:buNone/>
            </a:pPr>
            <a:r>
              <a:rPr lang="en-AU">
                <a:solidFill>
                  <a:schemeClr val="bg1"/>
                </a:solidFill>
              </a:rPr>
              <a:t>- Physics</a:t>
            </a:r>
          </a:p>
          <a:p>
            <a:pPr marL="0" indent="0">
              <a:buNone/>
            </a:pPr>
            <a:r>
              <a:rPr lang="en-AU">
                <a:solidFill>
                  <a:schemeClr val="bg1"/>
                </a:solidFill>
              </a:rPr>
              <a:t>- Emotions</a:t>
            </a:r>
          </a:p>
          <a:p>
            <a:pPr marL="0" indent="0">
              <a:buNone/>
            </a:pPr>
            <a:r>
              <a:rPr lang="en-AU">
                <a:solidFill>
                  <a:schemeClr val="bg1"/>
                </a:solidFill>
              </a:rPr>
              <a:t>- Affordances</a:t>
            </a:r>
          </a:p>
          <a:p>
            <a:pPr marL="0" indent="0">
              <a:buNone/>
            </a:pPr>
            <a:r>
              <a:rPr lang="en-AU">
                <a:solidFill>
                  <a:schemeClr val="bg1"/>
                </a:solidFill>
              </a:rPr>
              <a:t>- Special Features</a:t>
            </a:r>
          </a:p>
          <a:p>
            <a:pPr marL="0" indent="0">
              <a:buNone/>
            </a:pPr>
            <a:r>
              <a:rPr lang="en-AU">
                <a:solidFill>
                  <a:schemeClr val="bg1"/>
                </a:solidFill>
              </a:rPr>
              <a:t>- Milestone Demo</a:t>
            </a:r>
          </a:p>
          <a:p>
            <a:pPr marL="0" indent="0">
              <a:buNone/>
            </a:pPr>
            <a:r>
              <a:rPr lang="en-AU">
                <a:solidFill>
                  <a:schemeClr val="bg1"/>
                </a:solidFill>
              </a:rPr>
              <a:t>- Question Time</a:t>
            </a:r>
          </a:p>
        </p:txBody>
      </p:sp>
      <p:sp>
        <p:nvSpPr>
          <p:cNvPr id="7" name="TextBox 6">
            <a:extLst>
              <a:ext uri="{FF2B5EF4-FFF2-40B4-BE49-F238E27FC236}">
                <a16:creationId xmlns:a16="http://schemas.microsoft.com/office/drawing/2014/main" id="{CFC3C6D8-7F5A-471F-BC46-FE8F5B1273C1}"/>
              </a:ext>
            </a:extLst>
          </p:cNvPr>
          <p:cNvSpPr txBox="1"/>
          <p:nvPr/>
        </p:nvSpPr>
        <p:spPr>
          <a:xfrm>
            <a:off x="9767052" y="219513"/>
            <a:ext cx="3151414" cy="646331"/>
          </a:xfrm>
          <a:prstGeom prst="rect">
            <a:avLst/>
          </a:prstGeom>
          <a:noFill/>
        </p:spPr>
        <p:txBody>
          <a:bodyPr wrap="square" lIns="91440" tIns="45720" rIns="91440" bIns="45720" rtlCol="0" anchor="t">
            <a:spAutoFit/>
          </a:bodyPr>
          <a:lstStyle/>
          <a:p>
            <a:r>
              <a:rPr lang="en-US">
                <a:solidFill>
                  <a:schemeClr val="bg1"/>
                </a:solidFill>
              </a:rPr>
              <a:t>Speaker: Dylan Blereau</a:t>
            </a:r>
          </a:p>
          <a:p>
            <a:endParaRPr lang="en-US"/>
          </a:p>
        </p:txBody>
      </p:sp>
    </p:spTree>
    <p:extLst>
      <p:ext uri="{BB962C8B-B14F-4D97-AF65-F5344CB8AC3E}">
        <p14:creationId xmlns:p14="http://schemas.microsoft.com/office/powerpoint/2010/main" val="125435791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0DA3-F70D-495D-ADB2-CC6F98DF5A97}"/>
              </a:ext>
            </a:extLst>
          </p:cNvPr>
          <p:cNvSpPr>
            <a:spLocks noGrp="1"/>
          </p:cNvSpPr>
          <p:nvPr>
            <p:ph type="title"/>
          </p:nvPr>
        </p:nvSpPr>
        <p:spPr/>
        <p:txBody>
          <a:bodyPr>
            <a:normAutofit/>
          </a:bodyPr>
          <a:lstStyle/>
          <a:p>
            <a:r>
              <a:rPr lang="en-AU">
                <a:solidFill>
                  <a:schemeClr val="bg1"/>
                </a:solidFill>
              </a:rPr>
              <a:t>Project Tools</a:t>
            </a:r>
          </a:p>
        </p:txBody>
      </p:sp>
      <p:pic>
        <p:nvPicPr>
          <p:cNvPr id="1026" name="Picture 2">
            <a:extLst>
              <a:ext uri="{FF2B5EF4-FFF2-40B4-BE49-F238E27FC236}">
                <a16:creationId xmlns:a16="http://schemas.microsoft.com/office/drawing/2014/main" id="{C2116124-4039-4AFC-9F42-1C0F770AC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51359"/>
            <a:ext cx="116205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40E7EFC-C5C1-4977-9222-860CB823B8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868" y="1751359"/>
            <a:ext cx="1343025" cy="1343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9141D0B-780A-4556-9BF7-C904318FA0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449" y="1757447"/>
            <a:ext cx="119062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6F50D44-01B8-46F8-B2F8-8F64DC1B16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362" y="3951287"/>
            <a:ext cx="1609725"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39A500F-3F0C-4C23-B3BE-D853090D3D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8449" y="3824288"/>
            <a:ext cx="13430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7F7E0AAA-0BD7-4E3A-B4EF-935C353FEE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4438" y="3667125"/>
            <a:ext cx="1666875" cy="16478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B019F4A-0CBF-446D-8D76-D9E6543910E4}"/>
              </a:ext>
            </a:extLst>
          </p:cNvPr>
          <p:cNvSpPr txBox="1"/>
          <p:nvPr/>
        </p:nvSpPr>
        <p:spPr>
          <a:xfrm>
            <a:off x="2759044" y="2868613"/>
            <a:ext cx="6097508" cy="369332"/>
          </a:xfrm>
          <a:prstGeom prst="rect">
            <a:avLst/>
          </a:prstGeom>
          <a:noFill/>
        </p:spPr>
        <p:txBody>
          <a:bodyPr wrap="square">
            <a:spAutoFit/>
          </a:bodyPr>
          <a:lstStyle/>
          <a:p>
            <a:r>
              <a:rPr lang="en-AU" b="0" i="0">
                <a:solidFill>
                  <a:srgbClr val="000000"/>
                </a:solidFill>
                <a:effectLst/>
                <a:latin typeface="Times New Roman" panose="02020603050405020304" pitchFamily="18" charset="0"/>
              </a:rPr>
              <a:t> </a:t>
            </a:r>
            <a:endParaRPr lang="en-AU"/>
          </a:p>
        </p:txBody>
      </p:sp>
      <p:sp>
        <p:nvSpPr>
          <p:cNvPr id="7" name="TextBox 6">
            <a:extLst>
              <a:ext uri="{FF2B5EF4-FFF2-40B4-BE49-F238E27FC236}">
                <a16:creationId xmlns:a16="http://schemas.microsoft.com/office/drawing/2014/main" id="{423ADC21-F5D5-494E-8E49-75052BE835DC}"/>
              </a:ext>
            </a:extLst>
          </p:cNvPr>
          <p:cNvSpPr txBox="1"/>
          <p:nvPr/>
        </p:nvSpPr>
        <p:spPr>
          <a:xfrm>
            <a:off x="1024849" y="2973944"/>
            <a:ext cx="878186" cy="369332"/>
          </a:xfrm>
          <a:prstGeom prst="rect">
            <a:avLst/>
          </a:prstGeom>
          <a:noFill/>
        </p:spPr>
        <p:txBody>
          <a:bodyPr wrap="square" rtlCol="0">
            <a:spAutoFit/>
          </a:bodyPr>
          <a:lstStyle/>
          <a:p>
            <a:r>
              <a:rPr lang="en-AU" b="1">
                <a:solidFill>
                  <a:schemeClr val="bg1"/>
                </a:solidFill>
              </a:rPr>
              <a:t>GitHub</a:t>
            </a:r>
          </a:p>
        </p:txBody>
      </p:sp>
      <p:sp>
        <p:nvSpPr>
          <p:cNvPr id="18" name="TextBox 17">
            <a:extLst>
              <a:ext uri="{FF2B5EF4-FFF2-40B4-BE49-F238E27FC236}">
                <a16:creationId xmlns:a16="http://schemas.microsoft.com/office/drawing/2014/main" id="{392CC233-BEE5-4666-B01A-D4D72A41778E}"/>
              </a:ext>
            </a:extLst>
          </p:cNvPr>
          <p:cNvSpPr txBox="1"/>
          <p:nvPr/>
        </p:nvSpPr>
        <p:spPr>
          <a:xfrm>
            <a:off x="4881898" y="5083732"/>
            <a:ext cx="1437630" cy="369332"/>
          </a:xfrm>
          <a:prstGeom prst="rect">
            <a:avLst/>
          </a:prstGeom>
          <a:noFill/>
        </p:spPr>
        <p:txBody>
          <a:bodyPr wrap="square" rtlCol="0">
            <a:spAutoFit/>
          </a:bodyPr>
          <a:lstStyle/>
          <a:p>
            <a:r>
              <a:rPr lang="en-AU" b="1">
                <a:solidFill>
                  <a:schemeClr val="bg1"/>
                </a:solidFill>
              </a:rPr>
              <a:t>Visual Studio</a:t>
            </a:r>
          </a:p>
        </p:txBody>
      </p:sp>
      <p:sp>
        <p:nvSpPr>
          <p:cNvPr id="19" name="TextBox 18">
            <a:extLst>
              <a:ext uri="{FF2B5EF4-FFF2-40B4-BE49-F238E27FC236}">
                <a16:creationId xmlns:a16="http://schemas.microsoft.com/office/drawing/2014/main" id="{09D6922C-D7BE-429A-AE27-0F02B307077F}"/>
              </a:ext>
            </a:extLst>
          </p:cNvPr>
          <p:cNvSpPr txBox="1"/>
          <p:nvPr/>
        </p:nvSpPr>
        <p:spPr>
          <a:xfrm>
            <a:off x="1122063" y="5083732"/>
            <a:ext cx="933371" cy="369332"/>
          </a:xfrm>
          <a:prstGeom prst="rect">
            <a:avLst/>
          </a:prstGeom>
          <a:noFill/>
        </p:spPr>
        <p:txBody>
          <a:bodyPr wrap="square" rtlCol="0">
            <a:spAutoFit/>
          </a:bodyPr>
          <a:lstStyle/>
          <a:p>
            <a:r>
              <a:rPr lang="en-AU" b="1">
                <a:solidFill>
                  <a:schemeClr val="bg1"/>
                </a:solidFill>
              </a:rPr>
              <a:t>Blender</a:t>
            </a:r>
          </a:p>
        </p:txBody>
      </p:sp>
      <p:sp>
        <p:nvSpPr>
          <p:cNvPr id="20" name="TextBox 19">
            <a:extLst>
              <a:ext uri="{FF2B5EF4-FFF2-40B4-BE49-F238E27FC236}">
                <a16:creationId xmlns:a16="http://schemas.microsoft.com/office/drawing/2014/main" id="{48671688-4F08-4FA4-B865-C28296C528E8}"/>
              </a:ext>
            </a:extLst>
          </p:cNvPr>
          <p:cNvSpPr txBox="1"/>
          <p:nvPr/>
        </p:nvSpPr>
        <p:spPr>
          <a:xfrm>
            <a:off x="3061909" y="5083732"/>
            <a:ext cx="1085692" cy="369332"/>
          </a:xfrm>
          <a:prstGeom prst="rect">
            <a:avLst/>
          </a:prstGeom>
          <a:noFill/>
        </p:spPr>
        <p:txBody>
          <a:bodyPr wrap="square" rtlCol="0">
            <a:spAutoFit/>
          </a:bodyPr>
          <a:lstStyle/>
          <a:p>
            <a:r>
              <a:rPr lang="en-AU" b="1">
                <a:solidFill>
                  <a:schemeClr val="bg1"/>
                </a:solidFill>
              </a:rPr>
              <a:t>OneDrive</a:t>
            </a:r>
          </a:p>
        </p:txBody>
      </p:sp>
      <p:sp>
        <p:nvSpPr>
          <p:cNvPr id="21" name="TextBox 20">
            <a:extLst>
              <a:ext uri="{FF2B5EF4-FFF2-40B4-BE49-F238E27FC236}">
                <a16:creationId xmlns:a16="http://schemas.microsoft.com/office/drawing/2014/main" id="{80013374-1EB4-4CC7-9787-DDC4D0E31966}"/>
              </a:ext>
            </a:extLst>
          </p:cNvPr>
          <p:cNvSpPr txBox="1"/>
          <p:nvPr/>
        </p:nvSpPr>
        <p:spPr>
          <a:xfrm>
            <a:off x="3079117" y="2976509"/>
            <a:ext cx="878186" cy="369332"/>
          </a:xfrm>
          <a:prstGeom prst="rect">
            <a:avLst/>
          </a:prstGeom>
          <a:noFill/>
        </p:spPr>
        <p:txBody>
          <a:bodyPr wrap="square" rtlCol="0">
            <a:spAutoFit/>
          </a:bodyPr>
          <a:lstStyle/>
          <a:p>
            <a:r>
              <a:rPr lang="en-AU" b="1">
                <a:solidFill>
                  <a:schemeClr val="bg1"/>
                </a:solidFill>
              </a:rPr>
              <a:t>Trello</a:t>
            </a:r>
          </a:p>
        </p:txBody>
      </p:sp>
      <p:sp>
        <p:nvSpPr>
          <p:cNvPr id="22" name="TextBox 21">
            <a:extLst>
              <a:ext uri="{FF2B5EF4-FFF2-40B4-BE49-F238E27FC236}">
                <a16:creationId xmlns:a16="http://schemas.microsoft.com/office/drawing/2014/main" id="{829B3617-014F-4258-B304-00D3C124E7A4}"/>
              </a:ext>
            </a:extLst>
          </p:cNvPr>
          <p:cNvSpPr txBox="1"/>
          <p:nvPr/>
        </p:nvSpPr>
        <p:spPr>
          <a:xfrm>
            <a:off x="5017163" y="2961302"/>
            <a:ext cx="982582" cy="369332"/>
          </a:xfrm>
          <a:prstGeom prst="rect">
            <a:avLst/>
          </a:prstGeom>
          <a:noFill/>
        </p:spPr>
        <p:txBody>
          <a:bodyPr wrap="square" rtlCol="0">
            <a:spAutoFit/>
          </a:bodyPr>
          <a:lstStyle/>
          <a:p>
            <a:r>
              <a:rPr lang="en-AU" b="1">
                <a:solidFill>
                  <a:schemeClr val="bg1"/>
                </a:solidFill>
              </a:rPr>
              <a:t>Discord</a:t>
            </a:r>
          </a:p>
        </p:txBody>
      </p:sp>
      <p:sp>
        <p:nvSpPr>
          <p:cNvPr id="26" name="TextBox 25">
            <a:extLst>
              <a:ext uri="{FF2B5EF4-FFF2-40B4-BE49-F238E27FC236}">
                <a16:creationId xmlns:a16="http://schemas.microsoft.com/office/drawing/2014/main" id="{C9962562-7681-4D62-A1EA-B48490F17235}"/>
              </a:ext>
            </a:extLst>
          </p:cNvPr>
          <p:cNvSpPr txBox="1"/>
          <p:nvPr/>
        </p:nvSpPr>
        <p:spPr>
          <a:xfrm>
            <a:off x="8205069" y="3237945"/>
            <a:ext cx="4817291" cy="230832"/>
          </a:xfrm>
          <a:prstGeom prst="rect">
            <a:avLst/>
          </a:prstGeom>
          <a:noFill/>
        </p:spPr>
        <p:txBody>
          <a:bodyPr wrap="square" rtlCol="0">
            <a:spAutoFit/>
          </a:bodyPr>
          <a:lstStyle/>
          <a:p>
            <a:r>
              <a:rPr lang="en-AU" sz="900">
                <a:solidFill>
                  <a:schemeClr val="bg1"/>
                </a:solidFill>
              </a:rPr>
              <a:t>Image 1 – GitHub Bot within discord</a:t>
            </a:r>
          </a:p>
        </p:txBody>
      </p:sp>
      <p:sp>
        <p:nvSpPr>
          <p:cNvPr id="30" name="TextBox 29">
            <a:extLst>
              <a:ext uri="{FF2B5EF4-FFF2-40B4-BE49-F238E27FC236}">
                <a16:creationId xmlns:a16="http://schemas.microsoft.com/office/drawing/2014/main" id="{72F15A48-82CA-4CAD-9319-E340B42F0B23}"/>
              </a:ext>
            </a:extLst>
          </p:cNvPr>
          <p:cNvSpPr txBox="1"/>
          <p:nvPr/>
        </p:nvSpPr>
        <p:spPr>
          <a:xfrm>
            <a:off x="8205069" y="5629743"/>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chemeClr val="bg1"/>
                </a:solidFill>
                <a:cs typeface="Calibri"/>
              </a:rPr>
              <a:t>Image 2 – Map Model in Blender</a:t>
            </a:r>
          </a:p>
        </p:txBody>
      </p:sp>
      <p:pic>
        <p:nvPicPr>
          <p:cNvPr id="31" name="Picture 30" descr="Graphical user interface, text, application, chat or text message&#10;&#10;Description automatically generated">
            <a:extLst>
              <a:ext uri="{FF2B5EF4-FFF2-40B4-BE49-F238E27FC236}">
                <a16:creationId xmlns:a16="http://schemas.microsoft.com/office/drawing/2014/main" id="{2F850B7E-932B-469B-AED5-B9DD82305E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5069" y="1134345"/>
            <a:ext cx="2089093" cy="1986221"/>
          </a:xfrm>
          <a:prstGeom prst="rect">
            <a:avLst/>
          </a:prstGeom>
        </p:spPr>
      </p:pic>
      <p:pic>
        <p:nvPicPr>
          <p:cNvPr id="32" name="Picture 3" descr="A picture containing floor, indoor, tiled, tile&#10;&#10;Description automatically generated">
            <a:extLst>
              <a:ext uri="{FF2B5EF4-FFF2-40B4-BE49-F238E27FC236}">
                <a16:creationId xmlns:a16="http://schemas.microsoft.com/office/drawing/2014/main" id="{086845B1-CAC4-434B-B647-8DC82E3FDAF3}"/>
              </a:ext>
            </a:extLst>
          </p:cNvPr>
          <p:cNvPicPr>
            <a:picLocks noChangeAspect="1"/>
          </p:cNvPicPr>
          <p:nvPr/>
        </p:nvPicPr>
        <p:blipFill>
          <a:blip r:embed="rId10"/>
          <a:stretch>
            <a:fillRect/>
          </a:stretch>
        </p:blipFill>
        <p:spPr>
          <a:xfrm>
            <a:off x="8193818" y="3638029"/>
            <a:ext cx="2111594" cy="1991714"/>
          </a:xfrm>
          <a:prstGeom prst="rect">
            <a:avLst/>
          </a:prstGeom>
        </p:spPr>
      </p:pic>
      <p:sp>
        <p:nvSpPr>
          <p:cNvPr id="23" name="TextBox 22">
            <a:extLst>
              <a:ext uri="{FF2B5EF4-FFF2-40B4-BE49-F238E27FC236}">
                <a16:creationId xmlns:a16="http://schemas.microsoft.com/office/drawing/2014/main" id="{FAC17C9A-3A24-436F-9BA5-ED0F7E5F412E}"/>
              </a:ext>
            </a:extLst>
          </p:cNvPr>
          <p:cNvSpPr txBox="1"/>
          <p:nvPr/>
        </p:nvSpPr>
        <p:spPr>
          <a:xfrm>
            <a:off x="9767052" y="219513"/>
            <a:ext cx="3151414" cy="646331"/>
          </a:xfrm>
          <a:prstGeom prst="rect">
            <a:avLst/>
          </a:prstGeom>
          <a:noFill/>
        </p:spPr>
        <p:txBody>
          <a:bodyPr wrap="square" lIns="91440" tIns="45720" rIns="91440" bIns="45720" rtlCol="0" anchor="t">
            <a:spAutoFit/>
          </a:bodyPr>
          <a:lstStyle/>
          <a:p>
            <a:r>
              <a:rPr lang="en-US">
                <a:solidFill>
                  <a:schemeClr val="bg1"/>
                </a:solidFill>
              </a:rPr>
              <a:t>Speaker: Dylan Blereau</a:t>
            </a:r>
          </a:p>
          <a:p>
            <a:endParaRPr lang="en-US"/>
          </a:p>
        </p:txBody>
      </p:sp>
    </p:spTree>
    <p:extLst>
      <p:ext uri="{BB962C8B-B14F-4D97-AF65-F5344CB8AC3E}">
        <p14:creationId xmlns:p14="http://schemas.microsoft.com/office/powerpoint/2010/main" val="74064004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D0C4-E050-4F21-AB65-EF5DCAEDA980}"/>
              </a:ext>
            </a:extLst>
          </p:cNvPr>
          <p:cNvSpPr>
            <a:spLocks noGrp="1"/>
          </p:cNvSpPr>
          <p:nvPr>
            <p:ph type="title"/>
          </p:nvPr>
        </p:nvSpPr>
        <p:spPr/>
        <p:txBody>
          <a:bodyPr>
            <a:normAutofit/>
          </a:bodyPr>
          <a:lstStyle/>
          <a:p>
            <a:r>
              <a:rPr lang="en-US">
                <a:solidFill>
                  <a:schemeClr val="bg1"/>
                </a:solidFill>
                <a:cs typeface="Calibri Light"/>
              </a:rPr>
              <a:t>Physics</a:t>
            </a:r>
            <a:endParaRPr lang="en-US">
              <a:solidFill>
                <a:schemeClr val="bg1"/>
              </a:solidFill>
            </a:endParaRPr>
          </a:p>
        </p:txBody>
      </p:sp>
      <p:pic>
        <p:nvPicPr>
          <p:cNvPr id="5" name="Physics Demo">
            <a:hlinkClick r:id="" action="ppaction://media"/>
            <a:extLst>
              <a:ext uri="{FF2B5EF4-FFF2-40B4-BE49-F238E27FC236}">
                <a16:creationId xmlns:a16="http://schemas.microsoft.com/office/drawing/2014/main" id="{CC29CD72-F1A0-4D4F-99AD-2CD4CAD43E1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1571"/>
          <a:stretch/>
        </p:blipFill>
        <p:spPr>
          <a:xfrm>
            <a:off x="6669662" y="2433077"/>
            <a:ext cx="5169218" cy="3878015"/>
          </a:xfrm>
        </p:spPr>
      </p:pic>
      <p:sp>
        <p:nvSpPr>
          <p:cNvPr id="7" name="TextBox 6">
            <a:extLst>
              <a:ext uri="{FF2B5EF4-FFF2-40B4-BE49-F238E27FC236}">
                <a16:creationId xmlns:a16="http://schemas.microsoft.com/office/drawing/2014/main" id="{F4709FCE-B0FC-43B1-8B35-666CABA75F48}"/>
              </a:ext>
            </a:extLst>
          </p:cNvPr>
          <p:cNvSpPr txBox="1"/>
          <p:nvPr/>
        </p:nvSpPr>
        <p:spPr>
          <a:xfrm>
            <a:off x="9778093" y="199013"/>
            <a:ext cx="3151414" cy="646331"/>
          </a:xfrm>
          <a:prstGeom prst="rect">
            <a:avLst/>
          </a:prstGeom>
          <a:noFill/>
        </p:spPr>
        <p:txBody>
          <a:bodyPr wrap="square" lIns="91440" tIns="45720" rIns="91440" bIns="45720" rtlCol="0" anchor="t">
            <a:spAutoFit/>
          </a:bodyPr>
          <a:lstStyle/>
          <a:p>
            <a:r>
              <a:rPr lang="en-US">
                <a:solidFill>
                  <a:schemeClr val="bg1"/>
                </a:solidFill>
              </a:rPr>
              <a:t>Speaker: Bryce </a:t>
            </a:r>
            <a:r>
              <a:rPr lang="en-US" err="1">
                <a:solidFill>
                  <a:schemeClr val="bg1"/>
                </a:solidFill>
              </a:rPr>
              <a:t>Standley</a:t>
            </a:r>
            <a:endParaRPr lang="en-US">
              <a:solidFill>
                <a:schemeClr val="bg1"/>
              </a:solidFill>
            </a:endParaRPr>
          </a:p>
          <a:p>
            <a:endParaRPr lang="en-US"/>
          </a:p>
        </p:txBody>
      </p:sp>
      <p:sp>
        <p:nvSpPr>
          <p:cNvPr id="8" name="TextBox 7">
            <a:extLst>
              <a:ext uri="{FF2B5EF4-FFF2-40B4-BE49-F238E27FC236}">
                <a16:creationId xmlns:a16="http://schemas.microsoft.com/office/drawing/2014/main" id="{9792B937-BF27-4CE8-A5A0-8CD562D73BC5}"/>
              </a:ext>
            </a:extLst>
          </p:cNvPr>
          <p:cNvSpPr txBox="1"/>
          <p:nvPr/>
        </p:nvSpPr>
        <p:spPr>
          <a:xfrm>
            <a:off x="443883" y="1491449"/>
            <a:ext cx="6710858" cy="369331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AU">
                <a:solidFill>
                  <a:schemeClr val="bg1"/>
                </a:solidFill>
              </a:rPr>
              <a:t>Dynamic Collision Detection</a:t>
            </a:r>
          </a:p>
          <a:p>
            <a:pPr marL="285750" indent="-285750">
              <a:lnSpc>
                <a:spcPct val="300000"/>
              </a:lnSpc>
              <a:buFont typeface="Arial" panose="020B0604020202020204" pitchFamily="34" charset="0"/>
              <a:buChar char="•"/>
            </a:pPr>
            <a:r>
              <a:rPr lang="en-AU">
                <a:solidFill>
                  <a:schemeClr val="bg1"/>
                </a:solidFill>
              </a:rPr>
              <a:t>Frictionless Collision Resolution / Response</a:t>
            </a:r>
          </a:p>
          <a:p>
            <a:pPr marL="285750" indent="-285750">
              <a:lnSpc>
                <a:spcPct val="300000"/>
              </a:lnSpc>
              <a:buFont typeface="Arial" panose="020B0604020202020204" pitchFamily="34" charset="0"/>
              <a:buChar char="•"/>
            </a:pPr>
            <a:r>
              <a:rPr lang="en-AU">
                <a:solidFill>
                  <a:schemeClr val="bg1"/>
                </a:solidFill>
              </a:rPr>
              <a:t>Dynamic, Static and Kinematic Body Types</a:t>
            </a:r>
          </a:p>
          <a:p>
            <a:pPr marL="285750" indent="-285750">
              <a:lnSpc>
                <a:spcPct val="300000"/>
              </a:lnSpc>
              <a:buFont typeface="Arial" panose="020B0604020202020204" pitchFamily="34" charset="0"/>
              <a:buChar char="•"/>
            </a:pPr>
            <a:r>
              <a:rPr lang="en-AU">
                <a:solidFill>
                  <a:schemeClr val="bg1"/>
                </a:solidFill>
              </a:rPr>
              <a:t>Box, Sphere and Capsule Collision Shapes</a:t>
            </a:r>
          </a:p>
          <a:p>
            <a:pPr marL="285750" indent="-285750">
              <a:buFont typeface="Arial" panose="020B0604020202020204" pitchFamily="34" charset="0"/>
              <a:buChar char="•"/>
            </a:pPr>
            <a:endParaRPr lang="en-AU"/>
          </a:p>
        </p:txBody>
      </p:sp>
    </p:spTree>
    <p:extLst>
      <p:ext uri="{BB962C8B-B14F-4D97-AF65-F5344CB8AC3E}">
        <p14:creationId xmlns:p14="http://schemas.microsoft.com/office/powerpoint/2010/main" val="3814412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D0C4-E050-4F21-AB65-EF5DCAEDA980}"/>
              </a:ext>
            </a:extLst>
          </p:cNvPr>
          <p:cNvSpPr>
            <a:spLocks noGrp="1"/>
          </p:cNvSpPr>
          <p:nvPr>
            <p:ph type="title"/>
          </p:nvPr>
        </p:nvSpPr>
        <p:spPr/>
        <p:txBody>
          <a:bodyPr>
            <a:normAutofit/>
          </a:bodyPr>
          <a:lstStyle/>
          <a:p>
            <a:r>
              <a:rPr lang="en-US">
                <a:solidFill>
                  <a:schemeClr val="bg1"/>
                </a:solidFill>
                <a:cs typeface="Calibri Light"/>
              </a:rPr>
              <a:t>Physics</a:t>
            </a:r>
            <a:endParaRPr lang="en-US">
              <a:solidFill>
                <a:schemeClr val="bg1"/>
              </a:solidFill>
            </a:endParaRPr>
          </a:p>
        </p:txBody>
      </p:sp>
      <p:pic>
        <p:nvPicPr>
          <p:cNvPr id="11" name="ICT398 Milestone 1 - TNAH-Engine 2021-10-27 22-12-48">
            <a:hlinkClick r:id="" action="ppaction://media"/>
            <a:extLst>
              <a:ext uri="{FF2B5EF4-FFF2-40B4-BE49-F238E27FC236}">
                <a16:creationId xmlns:a16="http://schemas.microsoft.com/office/drawing/2014/main" id="{EC951D36-518D-42E0-8C5F-FB9C2680718D}"/>
              </a:ext>
            </a:extLst>
          </p:cNvPr>
          <p:cNvPicPr>
            <a:picLocks noGrp="1" noChangeAspect="1"/>
          </p:cNvPicPr>
          <p:nvPr>
            <p:ph idx="1"/>
            <a:videoFile r:link="rId1"/>
            <p:extLst>
              <p:ext uri="{DAA4B4D4-6D71-4841-9C94-3DE7FCFB9230}">
                <p14:media xmlns:p14="http://schemas.microsoft.com/office/powerpoint/2010/main" r:embed="rId2">
                  <p14:trim st="52288"/>
                </p14:media>
              </p:ext>
            </p:extLst>
          </p:nvPr>
        </p:nvPicPr>
        <p:blipFill rotWithShape="1">
          <a:blip r:embed="rId5"/>
          <a:srcRect l="39204" t="-1655" r="-39" b="1655"/>
          <a:stretch/>
        </p:blipFill>
        <p:spPr>
          <a:xfrm>
            <a:off x="7421608" y="896980"/>
            <a:ext cx="4594003" cy="3446420"/>
          </a:xfrm>
        </p:spPr>
      </p:pic>
      <p:sp>
        <p:nvSpPr>
          <p:cNvPr id="7" name="TextBox 6">
            <a:extLst>
              <a:ext uri="{FF2B5EF4-FFF2-40B4-BE49-F238E27FC236}">
                <a16:creationId xmlns:a16="http://schemas.microsoft.com/office/drawing/2014/main" id="{F4709FCE-B0FC-43B1-8B35-666CABA75F48}"/>
              </a:ext>
            </a:extLst>
          </p:cNvPr>
          <p:cNvSpPr txBox="1"/>
          <p:nvPr/>
        </p:nvSpPr>
        <p:spPr>
          <a:xfrm>
            <a:off x="9778093" y="199013"/>
            <a:ext cx="3151414" cy="646331"/>
          </a:xfrm>
          <a:prstGeom prst="rect">
            <a:avLst/>
          </a:prstGeom>
          <a:noFill/>
        </p:spPr>
        <p:txBody>
          <a:bodyPr wrap="square" lIns="91440" tIns="45720" rIns="91440" bIns="45720" rtlCol="0" anchor="t">
            <a:spAutoFit/>
          </a:bodyPr>
          <a:lstStyle/>
          <a:p>
            <a:r>
              <a:rPr lang="en-US">
                <a:solidFill>
                  <a:schemeClr val="bg1"/>
                </a:solidFill>
              </a:rPr>
              <a:t>Speaker: Bryce </a:t>
            </a:r>
            <a:r>
              <a:rPr lang="en-US" err="1">
                <a:solidFill>
                  <a:schemeClr val="bg1"/>
                </a:solidFill>
              </a:rPr>
              <a:t>Standley</a:t>
            </a:r>
            <a:endParaRPr lang="en-US">
              <a:solidFill>
                <a:schemeClr val="bg1"/>
              </a:solidFill>
            </a:endParaRPr>
          </a:p>
          <a:p>
            <a:endParaRPr lang="en-US"/>
          </a:p>
        </p:txBody>
      </p:sp>
      <p:sp>
        <p:nvSpPr>
          <p:cNvPr id="8" name="TextBox 7">
            <a:extLst>
              <a:ext uri="{FF2B5EF4-FFF2-40B4-BE49-F238E27FC236}">
                <a16:creationId xmlns:a16="http://schemas.microsoft.com/office/drawing/2014/main" id="{9792B937-BF27-4CE8-A5A0-8CD562D73BC5}"/>
              </a:ext>
            </a:extLst>
          </p:cNvPr>
          <p:cNvSpPr txBox="1"/>
          <p:nvPr/>
        </p:nvSpPr>
        <p:spPr>
          <a:xfrm>
            <a:off x="463618" y="1491449"/>
            <a:ext cx="9124660" cy="4893647"/>
          </a:xfrm>
          <a:prstGeom prst="rect">
            <a:avLst/>
          </a:prstGeom>
          <a:noFill/>
        </p:spPr>
        <p:txBody>
          <a:bodyPr wrap="square" lIns="91440" tIns="45720" rIns="91440" bIns="45720" rtlCol="0" anchor="t">
            <a:spAutoFit/>
          </a:bodyPr>
          <a:lstStyle/>
          <a:p>
            <a:r>
              <a:rPr lang="en-AU" sz="1600">
                <a:solidFill>
                  <a:schemeClr val="bg1"/>
                </a:solidFill>
                <a:latin typeface="Courier New"/>
                <a:cs typeface="Courier New"/>
              </a:rPr>
              <a:t>if(rb1.Type != </a:t>
            </a:r>
            <a:r>
              <a:rPr lang="en-AU" sz="1600">
                <a:solidFill>
                  <a:schemeClr val="accent1"/>
                </a:solidFill>
                <a:latin typeface="Courier New"/>
                <a:cs typeface="Courier New"/>
              </a:rPr>
              <a:t>Static</a:t>
            </a:r>
            <a:r>
              <a:rPr lang="en-AU" sz="1600">
                <a:solidFill>
                  <a:schemeClr val="bg1"/>
                </a:solidFill>
                <a:latin typeface="Courier New"/>
                <a:cs typeface="Courier New"/>
              </a:rPr>
              <a:t> &amp;&amp; rb1.IsAwake)</a:t>
            </a:r>
          </a:p>
          <a:p>
            <a:r>
              <a:rPr lang="en-AU" sz="1600">
                <a:solidFill>
                  <a:schemeClr val="bg1"/>
                </a:solidFill>
                <a:latin typeface="Courier New"/>
                <a:cs typeface="Courier New"/>
              </a:rPr>
              <a:t>{</a:t>
            </a:r>
          </a:p>
          <a:p>
            <a:r>
              <a:rPr lang="en-AU" sz="1600">
                <a:solidFill>
                  <a:schemeClr val="bg1"/>
                </a:solidFill>
                <a:latin typeface="Courier New"/>
                <a:cs typeface="Courier New"/>
              </a:rPr>
              <a:t>    rb1.Position += </a:t>
            </a:r>
            <a:endParaRPr lang="en-AU" sz="1600">
              <a:solidFill>
                <a:schemeClr val="bg1"/>
              </a:solidFill>
              <a:latin typeface="Courier New" panose="02070309020205020404" pitchFamily="49" charset="0"/>
              <a:cs typeface="Courier New" panose="02070309020205020404" pitchFamily="49" charset="0"/>
            </a:endParaRPr>
          </a:p>
          <a:p>
            <a:r>
              <a:rPr lang="en-AU" sz="1600">
                <a:solidFill>
                  <a:schemeClr val="bg1"/>
                </a:solidFill>
                <a:latin typeface="Courier New"/>
                <a:cs typeface="Courier New"/>
              </a:rPr>
              <a:t>	</a:t>
            </a:r>
            <a:r>
              <a:rPr lang="en-AU" sz="1600" err="1">
                <a:solidFill>
                  <a:schemeClr val="bg1"/>
                </a:solidFill>
                <a:latin typeface="Courier New"/>
                <a:cs typeface="Courier New"/>
              </a:rPr>
              <a:t>contactNormal</a:t>
            </a:r>
            <a:r>
              <a:rPr lang="en-AU" sz="1600">
                <a:solidFill>
                  <a:schemeClr val="bg1"/>
                </a:solidFill>
                <a:latin typeface="Courier New"/>
                <a:cs typeface="Courier New"/>
              </a:rPr>
              <a:t> * (</a:t>
            </a:r>
            <a:r>
              <a:rPr lang="en-AU" sz="1600" err="1">
                <a:solidFill>
                  <a:schemeClr val="bg1"/>
                </a:solidFill>
                <a:latin typeface="Courier New"/>
                <a:cs typeface="Courier New"/>
              </a:rPr>
              <a:t>item.</a:t>
            </a:r>
            <a:r>
              <a:rPr lang="en-AU" sz="1600" err="1">
                <a:solidFill>
                  <a:schemeClr val="accent1"/>
                </a:solidFill>
                <a:latin typeface="Courier New"/>
                <a:cs typeface="Courier New"/>
              </a:rPr>
              <a:t>Penetration</a:t>
            </a:r>
            <a:r>
              <a:rPr lang="en-AU" sz="1600">
                <a:solidFill>
                  <a:schemeClr val="bg1"/>
                </a:solidFill>
                <a:latin typeface="Courier New"/>
                <a:cs typeface="Courier New"/>
              </a:rPr>
              <a:t> / 2) * -1)</a:t>
            </a:r>
          </a:p>
          <a:p>
            <a:r>
              <a:rPr lang="en-AU" sz="1600">
                <a:solidFill>
                  <a:schemeClr val="bg1"/>
                </a:solidFill>
                <a:latin typeface="Courier New"/>
                <a:cs typeface="Courier New"/>
              </a:rPr>
              <a:t>}</a:t>
            </a:r>
          </a:p>
          <a:p>
            <a:endParaRPr lang="en-AU" sz="1600">
              <a:solidFill>
                <a:schemeClr val="bg1"/>
              </a:solidFill>
              <a:latin typeface="Courier New" panose="02070309020205020404" pitchFamily="49" charset="0"/>
              <a:cs typeface="Courier New" panose="02070309020205020404" pitchFamily="49" charset="0"/>
            </a:endParaRPr>
          </a:p>
          <a:p>
            <a:r>
              <a:rPr lang="en-AU" sz="2000">
                <a:solidFill>
                  <a:schemeClr val="bg1"/>
                </a:solidFill>
                <a:latin typeface="Courier New"/>
                <a:cs typeface="Courier New"/>
              </a:rPr>
              <a:t>…</a:t>
            </a:r>
          </a:p>
          <a:p>
            <a:endParaRPr lang="en-AU" sz="1600">
              <a:solidFill>
                <a:schemeClr val="bg1"/>
              </a:solidFill>
              <a:latin typeface="Courier New" panose="02070309020205020404" pitchFamily="49" charset="0"/>
              <a:cs typeface="Courier New" panose="02070309020205020404" pitchFamily="49" charset="0"/>
            </a:endParaRPr>
          </a:p>
          <a:p>
            <a:r>
              <a:rPr lang="en-AU" sz="1600" err="1">
                <a:solidFill>
                  <a:schemeClr val="accent1"/>
                </a:solidFill>
                <a:latin typeface="Courier New"/>
                <a:cs typeface="Courier New"/>
              </a:rPr>
              <a:t>linear_impulse</a:t>
            </a:r>
            <a:r>
              <a:rPr lang="en-AU" sz="1600">
                <a:solidFill>
                  <a:schemeClr val="bg1"/>
                </a:solidFill>
                <a:latin typeface="Courier New"/>
                <a:cs typeface="Courier New"/>
              </a:rPr>
              <a:t> = lambda * </a:t>
            </a:r>
            <a:r>
              <a:rPr lang="en-AU" sz="1600" err="1">
                <a:solidFill>
                  <a:schemeClr val="bg1"/>
                </a:solidFill>
                <a:latin typeface="Courier New"/>
                <a:cs typeface="Courier New"/>
              </a:rPr>
              <a:t>contactNormal</a:t>
            </a:r>
            <a:endParaRPr lang="en-AU" sz="1600">
              <a:solidFill>
                <a:schemeClr val="bg1"/>
              </a:solidFill>
              <a:latin typeface="Courier New"/>
              <a:cs typeface="Courier New"/>
            </a:endParaRPr>
          </a:p>
          <a:p>
            <a:endParaRPr lang="en-AU" sz="1600">
              <a:solidFill>
                <a:schemeClr val="bg1"/>
              </a:solidFill>
              <a:latin typeface="Courier New" panose="02070309020205020404" pitchFamily="49" charset="0"/>
              <a:cs typeface="Courier New" panose="02070309020205020404" pitchFamily="49" charset="0"/>
            </a:endParaRPr>
          </a:p>
          <a:p>
            <a:r>
              <a:rPr lang="en-AU" sz="2000">
                <a:solidFill>
                  <a:schemeClr val="bg1"/>
                </a:solidFill>
                <a:latin typeface="Courier New"/>
                <a:cs typeface="Courier New"/>
              </a:rPr>
              <a:t>…</a:t>
            </a:r>
          </a:p>
          <a:p>
            <a:endParaRPr lang="en-AU" sz="1600">
              <a:solidFill>
                <a:schemeClr val="bg1"/>
              </a:solidFill>
              <a:latin typeface="Courier New" panose="02070309020205020404" pitchFamily="49" charset="0"/>
              <a:cs typeface="Courier New" panose="02070309020205020404" pitchFamily="49" charset="0"/>
            </a:endParaRPr>
          </a:p>
          <a:p>
            <a:r>
              <a:rPr lang="en-AU" sz="1600">
                <a:solidFill>
                  <a:schemeClr val="bg1"/>
                </a:solidFill>
                <a:latin typeface="Courier New"/>
                <a:cs typeface="Courier New"/>
              </a:rPr>
              <a:t>if(rb1.Type == </a:t>
            </a:r>
            <a:r>
              <a:rPr lang="en-AU" sz="1600">
                <a:solidFill>
                  <a:schemeClr val="accent1"/>
                </a:solidFill>
                <a:latin typeface="Courier New"/>
                <a:cs typeface="Courier New"/>
              </a:rPr>
              <a:t>Dynamic</a:t>
            </a:r>
            <a:r>
              <a:rPr lang="en-AU" sz="1600">
                <a:solidFill>
                  <a:schemeClr val="bg1"/>
                </a:solidFill>
                <a:latin typeface="Courier New"/>
                <a:cs typeface="Courier New"/>
              </a:rPr>
              <a:t> &amp;&amp; rb1.IsAwake) </a:t>
            </a:r>
            <a:endParaRPr lang="en-AU" sz="1600">
              <a:solidFill>
                <a:schemeClr val="bg1"/>
              </a:solidFill>
              <a:latin typeface="Courier New" panose="02070309020205020404" pitchFamily="49" charset="0"/>
              <a:cs typeface="Courier New" panose="02070309020205020404" pitchFamily="49" charset="0"/>
            </a:endParaRPr>
          </a:p>
          <a:p>
            <a:r>
              <a:rPr lang="en-AU" sz="1600">
                <a:solidFill>
                  <a:schemeClr val="bg1"/>
                </a:solidFill>
                <a:latin typeface="Courier New"/>
                <a:cs typeface="Courier New"/>
              </a:rPr>
              <a:t>{</a:t>
            </a:r>
          </a:p>
          <a:p>
            <a:r>
              <a:rPr lang="en-AU" sz="1600">
                <a:solidFill>
                  <a:schemeClr val="bg1"/>
                </a:solidFill>
                <a:latin typeface="Courier New"/>
                <a:cs typeface="Courier New"/>
              </a:rPr>
              <a:t>    rb1.LinearVelocity += </a:t>
            </a:r>
            <a:r>
              <a:rPr lang="en-AU" sz="1600" err="1">
                <a:solidFill>
                  <a:schemeClr val="accent1"/>
                </a:solidFill>
                <a:latin typeface="Courier New"/>
                <a:cs typeface="Courier New"/>
              </a:rPr>
              <a:t>linear_impulse</a:t>
            </a:r>
            <a:r>
              <a:rPr lang="en-AU" sz="1600">
                <a:solidFill>
                  <a:schemeClr val="bg1"/>
                </a:solidFill>
                <a:latin typeface="Courier New"/>
                <a:cs typeface="Courier New"/>
              </a:rPr>
              <a:t> * rb1.InverseMass</a:t>
            </a:r>
          </a:p>
          <a:p>
            <a:endParaRPr lang="en-AU" sz="1600">
              <a:solidFill>
                <a:schemeClr val="bg1"/>
              </a:solidFill>
              <a:latin typeface="Courier New" panose="02070309020205020404" pitchFamily="49" charset="0"/>
              <a:cs typeface="Courier New" panose="02070309020205020404" pitchFamily="49" charset="0"/>
            </a:endParaRPr>
          </a:p>
          <a:p>
            <a:r>
              <a:rPr lang="en-AU" sz="1600">
                <a:solidFill>
                  <a:schemeClr val="bg1"/>
                </a:solidFill>
                <a:latin typeface="Courier New"/>
                <a:cs typeface="Courier New"/>
              </a:rPr>
              <a:t>    rb1.AngularVelocity += </a:t>
            </a:r>
            <a:r>
              <a:rPr lang="en-AU" sz="1600">
                <a:solidFill>
                  <a:schemeClr val="accent1"/>
                </a:solidFill>
                <a:latin typeface="Courier New"/>
                <a:cs typeface="Courier New"/>
              </a:rPr>
              <a:t>lambda</a:t>
            </a:r>
            <a:r>
              <a:rPr lang="en-AU" sz="1600">
                <a:solidFill>
                  <a:schemeClr val="bg1"/>
                </a:solidFill>
                <a:latin typeface="Courier New"/>
                <a:cs typeface="Courier New"/>
              </a:rPr>
              <a:t> * rb1.WorldInverseInertiaTensor *</a:t>
            </a:r>
          </a:p>
          <a:p>
            <a:r>
              <a:rPr lang="en-AU" sz="1600">
                <a:solidFill>
                  <a:schemeClr val="bg1"/>
                </a:solidFill>
                <a:latin typeface="Courier New"/>
                <a:cs typeface="Courier New"/>
              </a:rPr>
              <a:t>	 item.Body1ContactPoint.cross(</a:t>
            </a:r>
            <a:r>
              <a:rPr lang="en-AU" sz="1600" err="1">
                <a:solidFill>
                  <a:schemeClr val="bg1"/>
                </a:solidFill>
                <a:latin typeface="Courier New"/>
                <a:cs typeface="Courier New"/>
              </a:rPr>
              <a:t>contactNormal</a:t>
            </a:r>
            <a:r>
              <a:rPr lang="en-AU" sz="1600">
                <a:solidFill>
                  <a:schemeClr val="bg1"/>
                </a:solidFill>
                <a:latin typeface="Courier New"/>
                <a:cs typeface="Courier New"/>
              </a:rPr>
              <a:t>)</a:t>
            </a:r>
          </a:p>
          <a:p>
            <a:r>
              <a:rPr lang="en-AU" sz="1600">
                <a:solidFill>
                  <a:schemeClr val="bg1"/>
                </a:solidFill>
                <a:latin typeface="Courier New"/>
                <a:cs typeface="Courier New"/>
              </a:rPr>
              <a:t>}</a:t>
            </a:r>
          </a:p>
        </p:txBody>
      </p:sp>
    </p:spTree>
    <p:extLst>
      <p:ext uri="{BB962C8B-B14F-4D97-AF65-F5344CB8AC3E}">
        <p14:creationId xmlns:p14="http://schemas.microsoft.com/office/powerpoint/2010/main" val="38504480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7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B740-D12B-4820-BC7F-FDF7C0C05F49}"/>
              </a:ext>
            </a:extLst>
          </p:cNvPr>
          <p:cNvSpPr>
            <a:spLocks noGrp="1"/>
          </p:cNvSpPr>
          <p:nvPr>
            <p:ph type="title"/>
          </p:nvPr>
        </p:nvSpPr>
        <p:spPr/>
        <p:txBody>
          <a:bodyPr>
            <a:normAutofit/>
          </a:bodyPr>
          <a:lstStyle/>
          <a:p>
            <a:r>
              <a:rPr lang="en-US">
                <a:solidFill>
                  <a:schemeClr val="bg1"/>
                </a:solidFill>
              </a:rPr>
              <a:t>Emotions - The Circumplex Model</a:t>
            </a:r>
            <a:endParaRPr lang="en-AU">
              <a:solidFill>
                <a:schemeClr val="bg1"/>
              </a:solidFill>
            </a:endParaRPr>
          </a:p>
        </p:txBody>
      </p:sp>
      <p:pic>
        <p:nvPicPr>
          <p:cNvPr id="6" name="Picture 4" descr="The Circumplex Model: https://www.researchgate.net/figure/Core-emotions-established-in-the-circumplex-model_fig1_324664655">
            <a:extLst>
              <a:ext uri="{FF2B5EF4-FFF2-40B4-BE49-F238E27FC236}">
                <a16:creationId xmlns:a16="http://schemas.microsoft.com/office/drawing/2014/main" id="{E7AC5727-0F03-4BA9-A4B3-7446DE43688E}"/>
              </a:ext>
            </a:extLst>
          </p:cNvPr>
          <p:cNvPicPr>
            <a:picLocks noChangeAspect="1"/>
          </p:cNvPicPr>
          <p:nvPr/>
        </p:nvPicPr>
        <p:blipFill>
          <a:blip r:embed="rId3"/>
          <a:stretch>
            <a:fillRect/>
          </a:stretch>
        </p:blipFill>
        <p:spPr>
          <a:xfrm>
            <a:off x="1288206" y="2055813"/>
            <a:ext cx="5279618" cy="3585088"/>
          </a:xfrm>
          <a:prstGeom prst="rect">
            <a:avLst/>
          </a:prstGeom>
        </p:spPr>
      </p:pic>
      <p:graphicFrame>
        <p:nvGraphicFramePr>
          <p:cNvPr id="7" name="Table 5">
            <a:extLst>
              <a:ext uri="{FF2B5EF4-FFF2-40B4-BE49-F238E27FC236}">
                <a16:creationId xmlns:a16="http://schemas.microsoft.com/office/drawing/2014/main" id="{90D47B1A-5895-43EE-8B36-96398F18DB02}"/>
              </a:ext>
            </a:extLst>
          </p:cNvPr>
          <p:cNvGraphicFramePr>
            <a:graphicFrameLocks noGrp="1"/>
          </p:cNvGraphicFramePr>
          <p:nvPr/>
        </p:nvGraphicFramePr>
        <p:xfrm>
          <a:off x="7583129" y="2599402"/>
          <a:ext cx="4203270" cy="2194560"/>
        </p:xfrm>
        <a:graphic>
          <a:graphicData uri="http://schemas.openxmlformats.org/drawingml/2006/table">
            <a:tbl>
              <a:tblPr firstRow="1" bandRow="1">
                <a:tableStyleId>{5C22544A-7EE6-4342-B048-85BDC9FD1C3A}</a:tableStyleId>
              </a:tblPr>
              <a:tblGrid>
                <a:gridCol w="2101635">
                  <a:extLst>
                    <a:ext uri="{9D8B030D-6E8A-4147-A177-3AD203B41FA5}">
                      <a16:colId xmlns:a16="http://schemas.microsoft.com/office/drawing/2014/main" val="214700002"/>
                    </a:ext>
                  </a:extLst>
                </a:gridCol>
                <a:gridCol w="2101635">
                  <a:extLst>
                    <a:ext uri="{9D8B030D-6E8A-4147-A177-3AD203B41FA5}">
                      <a16:colId xmlns:a16="http://schemas.microsoft.com/office/drawing/2014/main" val="2001788854"/>
                    </a:ext>
                  </a:extLst>
                </a:gridCol>
              </a:tblGrid>
              <a:tr h="364612">
                <a:tc>
                  <a:txBody>
                    <a:bodyPr/>
                    <a:lstStyle/>
                    <a:p>
                      <a:r>
                        <a:rPr lang="en-AU"/>
                        <a:t>Arousal</a:t>
                      </a:r>
                    </a:p>
                  </a:txBody>
                  <a:tcPr/>
                </a:tc>
                <a:tc>
                  <a:txBody>
                    <a:bodyPr/>
                    <a:lstStyle/>
                    <a:p>
                      <a:r>
                        <a:rPr lang="en-AU"/>
                        <a:t>Valence</a:t>
                      </a:r>
                    </a:p>
                  </a:txBody>
                  <a:tcPr/>
                </a:tc>
                <a:extLst>
                  <a:ext uri="{0D108BD9-81ED-4DB2-BD59-A6C34878D82A}">
                    <a16:rowId xmlns:a16="http://schemas.microsoft.com/office/drawing/2014/main" val="1375199121"/>
                  </a:ext>
                </a:extLst>
              </a:tr>
              <a:tr h="399796">
                <a:tc>
                  <a:txBody>
                    <a:bodyPr/>
                    <a:lstStyle/>
                    <a:p>
                      <a:pPr lvl="0">
                        <a:buNone/>
                      </a:pPr>
                      <a:r>
                        <a:rPr lang="en-AU" sz="1800" b="0" i="0" u="none" strike="noStrike" noProof="0">
                          <a:latin typeface="Corbel"/>
                        </a:rPr>
                        <a:t>Represents the Intensity of Emotion</a:t>
                      </a:r>
                      <a:endParaRPr lang="en-US" sz="1800" b="0" i="0" u="none" strike="noStrike" noProof="0">
                        <a:latin typeface="Corbel"/>
                      </a:endParaRPr>
                    </a:p>
                  </a:txBody>
                  <a:tcPr/>
                </a:tc>
                <a:tc>
                  <a:txBody>
                    <a:bodyPr/>
                    <a:lstStyle/>
                    <a:p>
                      <a:pPr lvl="0">
                        <a:buNone/>
                      </a:pPr>
                      <a:r>
                        <a:rPr lang="en-AU" sz="1800" b="0" i="0" u="none" strike="noStrike" noProof="0">
                          <a:latin typeface="Corbel"/>
                        </a:rPr>
                        <a:t>Represents the Degree of Emotion</a:t>
                      </a:r>
                      <a:endParaRPr lang="en-US"/>
                    </a:p>
                  </a:txBody>
                  <a:tcPr/>
                </a:tc>
                <a:extLst>
                  <a:ext uri="{0D108BD9-81ED-4DB2-BD59-A6C34878D82A}">
                    <a16:rowId xmlns:a16="http://schemas.microsoft.com/office/drawing/2014/main" val="2162819881"/>
                  </a:ext>
                </a:extLst>
              </a:tr>
              <a:tr h="696275">
                <a:tc>
                  <a:txBody>
                    <a:bodyPr/>
                    <a:lstStyle/>
                    <a:p>
                      <a:pPr lvl="0" algn="l">
                        <a:lnSpc>
                          <a:spcPct val="100000"/>
                        </a:lnSpc>
                        <a:spcBef>
                          <a:spcPts val="0"/>
                        </a:spcBef>
                        <a:spcAft>
                          <a:spcPts val="0"/>
                        </a:spcAft>
                        <a:buNone/>
                      </a:pPr>
                      <a:r>
                        <a:rPr lang="en-AU" sz="1800" b="0" i="0" u="none" strike="noStrike" noProof="0">
                          <a:latin typeface="Corbel"/>
                        </a:rPr>
                        <a:t>Range between 1 and -1</a:t>
                      </a:r>
                      <a:endParaRPr lang="en-US"/>
                    </a:p>
                  </a:txBody>
                  <a:tcPr/>
                </a:tc>
                <a:tc>
                  <a:txBody>
                    <a:bodyPr/>
                    <a:lstStyle/>
                    <a:p>
                      <a:pPr lvl="0" algn="l">
                        <a:lnSpc>
                          <a:spcPct val="100000"/>
                        </a:lnSpc>
                        <a:spcBef>
                          <a:spcPts val="0"/>
                        </a:spcBef>
                        <a:spcAft>
                          <a:spcPts val="0"/>
                        </a:spcAft>
                        <a:buNone/>
                      </a:pPr>
                      <a:r>
                        <a:rPr lang="en-AU" sz="1800" b="0" i="0" u="none" strike="noStrike" noProof="0">
                          <a:latin typeface="Corbel"/>
                        </a:rPr>
                        <a:t>Range between 1 and -1</a:t>
                      </a:r>
                    </a:p>
                    <a:p>
                      <a:pPr lvl="0">
                        <a:buNone/>
                      </a:pPr>
                      <a:endParaRPr lang="en-AU"/>
                    </a:p>
                  </a:txBody>
                  <a:tcPr/>
                </a:tc>
                <a:extLst>
                  <a:ext uri="{0D108BD9-81ED-4DB2-BD59-A6C34878D82A}">
                    <a16:rowId xmlns:a16="http://schemas.microsoft.com/office/drawing/2014/main" val="1864494979"/>
                  </a:ext>
                </a:extLst>
              </a:tr>
            </a:tbl>
          </a:graphicData>
        </a:graphic>
      </p:graphicFrame>
      <p:sp>
        <p:nvSpPr>
          <p:cNvPr id="8" name="TextBox 7">
            <a:extLst>
              <a:ext uri="{FF2B5EF4-FFF2-40B4-BE49-F238E27FC236}">
                <a16:creationId xmlns:a16="http://schemas.microsoft.com/office/drawing/2014/main" id="{1A85C1FC-B89E-4ADB-9464-AA2A9518B106}"/>
              </a:ext>
            </a:extLst>
          </p:cNvPr>
          <p:cNvSpPr txBox="1"/>
          <p:nvPr/>
        </p:nvSpPr>
        <p:spPr>
          <a:xfrm>
            <a:off x="1288206" y="5688727"/>
            <a:ext cx="5421085" cy="553998"/>
          </a:xfrm>
          <a:prstGeom prst="rect">
            <a:avLst/>
          </a:prstGeom>
          <a:noFill/>
        </p:spPr>
        <p:txBody>
          <a:bodyPr wrap="square" lIns="91440" tIns="45720" rIns="91440" bIns="45720" rtlCol="0" anchor="t">
            <a:spAutoFit/>
          </a:bodyPr>
          <a:lstStyle/>
          <a:p>
            <a:r>
              <a:rPr lang="en-US" sz="1000"/>
              <a:t>Source: </a:t>
            </a:r>
            <a:r>
              <a:rPr lang="en-US" sz="1000">
                <a:ea typeface="+mn-lt"/>
                <a:cs typeface="+mn-lt"/>
                <a:hlinkClick r:id="rId4"/>
              </a:rPr>
              <a:t>https://www.researchgate.net/profile/Zhe-Liu-55/publication/324664655/figure/fig1/AS:617659670470656@1524272949294/Core-emotions-established-in-the-circumplex-model.png</a:t>
            </a:r>
            <a:r>
              <a:rPr lang="en-US" sz="1000">
                <a:ea typeface="+mn-lt"/>
                <a:cs typeface="+mn-lt"/>
              </a:rPr>
              <a:t> </a:t>
            </a:r>
          </a:p>
        </p:txBody>
      </p:sp>
      <p:sp>
        <p:nvSpPr>
          <p:cNvPr id="10" name="TextBox 9">
            <a:extLst>
              <a:ext uri="{FF2B5EF4-FFF2-40B4-BE49-F238E27FC236}">
                <a16:creationId xmlns:a16="http://schemas.microsoft.com/office/drawing/2014/main" id="{A5A6AFFD-9675-491B-BD22-2DF3D867E0D3}"/>
              </a:ext>
            </a:extLst>
          </p:cNvPr>
          <p:cNvSpPr txBox="1"/>
          <p:nvPr/>
        </p:nvSpPr>
        <p:spPr>
          <a:xfrm>
            <a:off x="9767052" y="219513"/>
            <a:ext cx="3151414" cy="646331"/>
          </a:xfrm>
          <a:prstGeom prst="rect">
            <a:avLst/>
          </a:prstGeom>
          <a:noFill/>
        </p:spPr>
        <p:txBody>
          <a:bodyPr wrap="square" lIns="91440" tIns="45720" rIns="91440" bIns="45720" rtlCol="0" anchor="t">
            <a:spAutoFit/>
          </a:bodyPr>
          <a:lstStyle/>
          <a:p>
            <a:r>
              <a:rPr lang="en-US">
                <a:solidFill>
                  <a:schemeClr val="bg1"/>
                </a:solidFill>
              </a:rPr>
              <a:t>Speaker: Dylan Blereau</a:t>
            </a:r>
          </a:p>
          <a:p>
            <a:endParaRPr lang="en-US"/>
          </a:p>
        </p:txBody>
      </p:sp>
    </p:spTree>
    <p:extLst>
      <p:ext uri="{BB962C8B-B14F-4D97-AF65-F5344CB8AC3E}">
        <p14:creationId xmlns:p14="http://schemas.microsoft.com/office/powerpoint/2010/main" val="40521903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C8B1-DC7E-4C59-960A-F99043BB062F}"/>
              </a:ext>
            </a:extLst>
          </p:cNvPr>
          <p:cNvSpPr>
            <a:spLocks noGrp="1"/>
          </p:cNvSpPr>
          <p:nvPr>
            <p:ph type="title"/>
          </p:nvPr>
        </p:nvSpPr>
        <p:spPr>
          <a:xfrm>
            <a:off x="838199" y="249692"/>
            <a:ext cx="10515600" cy="1325563"/>
          </a:xfrm>
        </p:spPr>
        <p:txBody>
          <a:bodyPr>
            <a:normAutofit/>
          </a:bodyPr>
          <a:lstStyle/>
          <a:p>
            <a:r>
              <a:rPr lang="en-AU" sz="3600"/>
              <a:t>Emotions, Moods, Traits, Personality  – A Brief Refresher</a:t>
            </a:r>
          </a:p>
        </p:txBody>
      </p:sp>
      <p:graphicFrame>
        <p:nvGraphicFramePr>
          <p:cNvPr id="4" name="Content Placeholder 2">
            <a:extLst>
              <a:ext uri="{FF2B5EF4-FFF2-40B4-BE49-F238E27FC236}">
                <a16:creationId xmlns:a16="http://schemas.microsoft.com/office/drawing/2014/main" id="{0E67495A-BEED-4991-9E13-55FA33CC6A1E}"/>
              </a:ext>
            </a:extLst>
          </p:cNvPr>
          <p:cNvGraphicFramePr>
            <a:graphicFrameLocks/>
          </p:cNvGraphicFramePr>
          <p:nvPr>
            <p:extLst>
              <p:ext uri="{D42A27DB-BD31-4B8C-83A1-F6EECF244321}">
                <p14:modId xmlns:p14="http://schemas.microsoft.com/office/powerpoint/2010/main" val="3856156036"/>
              </p:ext>
            </p:extLst>
          </p:nvPr>
        </p:nvGraphicFramePr>
        <p:xfrm>
          <a:off x="2721239" y="1447336"/>
          <a:ext cx="6749521" cy="5239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D5DB15B-56B8-432B-B998-3DB4FBC8D12B}"/>
              </a:ext>
            </a:extLst>
          </p:cNvPr>
          <p:cNvSpPr txBox="1"/>
          <p:nvPr/>
        </p:nvSpPr>
        <p:spPr>
          <a:xfrm>
            <a:off x="9767052" y="219513"/>
            <a:ext cx="3151414" cy="646331"/>
          </a:xfrm>
          <a:prstGeom prst="rect">
            <a:avLst/>
          </a:prstGeom>
          <a:noFill/>
        </p:spPr>
        <p:txBody>
          <a:bodyPr wrap="square" lIns="91440" tIns="45720" rIns="91440" bIns="45720" rtlCol="0" anchor="t">
            <a:spAutoFit/>
          </a:bodyPr>
          <a:lstStyle/>
          <a:p>
            <a:r>
              <a:rPr lang="en-US"/>
              <a:t>Speaker: Dylan Blereau</a:t>
            </a:r>
          </a:p>
          <a:p>
            <a:endParaRPr lang="en-US"/>
          </a:p>
        </p:txBody>
      </p:sp>
    </p:spTree>
    <p:extLst>
      <p:ext uri="{BB962C8B-B14F-4D97-AF65-F5344CB8AC3E}">
        <p14:creationId xmlns:p14="http://schemas.microsoft.com/office/powerpoint/2010/main" val="1616662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D79E-7721-4D28-996C-14323901C5A8}"/>
              </a:ext>
            </a:extLst>
          </p:cNvPr>
          <p:cNvSpPr>
            <a:spLocks noGrp="1"/>
          </p:cNvSpPr>
          <p:nvPr>
            <p:ph type="title"/>
          </p:nvPr>
        </p:nvSpPr>
        <p:spPr/>
        <p:txBody>
          <a:bodyPr>
            <a:normAutofit/>
          </a:bodyPr>
          <a:lstStyle/>
          <a:p>
            <a:r>
              <a:rPr lang="en-AU">
                <a:solidFill>
                  <a:schemeClr val="bg1"/>
                </a:solidFill>
              </a:rPr>
              <a:t>NPCs - Emotions</a:t>
            </a:r>
          </a:p>
        </p:txBody>
      </p:sp>
      <p:graphicFrame>
        <p:nvGraphicFramePr>
          <p:cNvPr id="7" name="Table 7">
            <a:extLst>
              <a:ext uri="{FF2B5EF4-FFF2-40B4-BE49-F238E27FC236}">
                <a16:creationId xmlns:a16="http://schemas.microsoft.com/office/drawing/2014/main" id="{85765B64-B317-4558-925B-9534AC47D7A4}"/>
              </a:ext>
            </a:extLst>
          </p:cNvPr>
          <p:cNvGraphicFramePr>
            <a:graphicFrameLocks noGrp="1"/>
          </p:cNvGraphicFramePr>
          <p:nvPr>
            <p:extLst>
              <p:ext uri="{D42A27DB-BD31-4B8C-83A1-F6EECF244321}">
                <p14:modId xmlns:p14="http://schemas.microsoft.com/office/powerpoint/2010/main" val="4170241338"/>
              </p:ext>
            </p:extLst>
          </p:nvPr>
        </p:nvGraphicFramePr>
        <p:xfrm>
          <a:off x="999858" y="1965533"/>
          <a:ext cx="5766816" cy="3145012"/>
        </p:xfrm>
        <a:graphic>
          <a:graphicData uri="http://schemas.openxmlformats.org/drawingml/2006/table">
            <a:tbl>
              <a:tblPr firstRow="1" bandRow="1">
                <a:tableStyleId>{5C22544A-7EE6-4342-B048-85BDC9FD1C3A}</a:tableStyleId>
              </a:tblPr>
              <a:tblGrid>
                <a:gridCol w="2468209">
                  <a:extLst>
                    <a:ext uri="{9D8B030D-6E8A-4147-A177-3AD203B41FA5}">
                      <a16:colId xmlns:a16="http://schemas.microsoft.com/office/drawing/2014/main" val="996961694"/>
                    </a:ext>
                  </a:extLst>
                </a:gridCol>
                <a:gridCol w="1283942">
                  <a:extLst>
                    <a:ext uri="{9D8B030D-6E8A-4147-A177-3AD203B41FA5}">
                      <a16:colId xmlns:a16="http://schemas.microsoft.com/office/drawing/2014/main" val="2578722732"/>
                    </a:ext>
                  </a:extLst>
                </a:gridCol>
                <a:gridCol w="1048375">
                  <a:extLst>
                    <a:ext uri="{9D8B030D-6E8A-4147-A177-3AD203B41FA5}">
                      <a16:colId xmlns:a16="http://schemas.microsoft.com/office/drawing/2014/main" val="439278228"/>
                    </a:ext>
                  </a:extLst>
                </a:gridCol>
                <a:gridCol w="966290">
                  <a:extLst>
                    <a:ext uri="{9D8B030D-6E8A-4147-A177-3AD203B41FA5}">
                      <a16:colId xmlns:a16="http://schemas.microsoft.com/office/drawing/2014/main" val="371816165"/>
                    </a:ext>
                  </a:extLst>
                </a:gridCol>
              </a:tblGrid>
              <a:tr h="419335">
                <a:tc>
                  <a:txBody>
                    <a:bodyPr/>
                    <a:lstStyle/>
                    <a:p>
                      <a:r>
                        <a:rPr lang="en-AU"/>
                        <a:t>States</a:t>
                      </a:r>
                    </a:p>
                  </a:txBody>
                  <a:tcPr/>
                </a:tc>
                <a:tc>
                  <a:txBody>
                    <a:bodyPr/>
                    <a:lstStyle/>
                    <a:p>
                      <a:r>
                        <a:rPr lang="en-AU"/>
                        <a:t>Emotions</a:t>
                      </a:r>
                    </a:p>
                  </a:txBody>
                  <a:tcPr/>
                </a:tc>
                <a:tc>
                  <a:txBody>
                    <a:bodyPr/>
                    <a:lstStyle/>
                    <a:p>
                      <a:r>
                        <a:rPr lang="en-AU"/>
                        <a:t>Moods</a:t>
                      </a:r>
                    </a:p>
                  </a:txBody>
                  <a:tcPr/>
                </a:tc>
                <a:tc>
                  <a:txBody>
                    <a:bodyPr/>
                    <a:lstStyle/>
                    <a:p>
                      <a:r>
                        <a:rPr lang="en-AU"/>
                        <a:t>Traits</a:t>
                      </a:r>
                    </a:p>
                  </a:txBody>
                  <a:tcPr/>
                </a:tc>
                <a:extLst>
                  <a:ext uri="{0D108BD9-81ED-4DB2-BD59-A6C34878D82A}">
                    <a16:rowId xmlns:a16="http://schemas.microsoft.com/office/drawing/2014/main" val="2285931177"/>
                  </a:ext>
                </a:extLst>
              </a:tr>
              <a:tr h="733836">
                <a:tc>
                  <a:txBody>
                    <a:bodyPr/>
                    <a:lstStyle/>
                    <a:p>
                      <a:r>
                        <a:rPr lang="en-AU" sz="1200"/>
                        <a:t>Positive Arousal – Positive Valence</a:t>
                      </a:r>
                    </a:p>
                  </a:txBody>
                  <a:tcPr/>
                </a:tc>
                <a:tc>
                  <a:txBody>
                    <a:bodyPr/>
                    <a:lstStyle/>
                    <a:p>
                      <a:r>
                        <a:rPr lang="en-AU" sz="1200"/>
                        <a:t>Happy, Delighted, Excited</a:t>
                      </a:r>
                    </a:p>
                  </a:txBody>
                  <a:tcPr/>
                </a:tc>
                <a:tc>
                  <a:txBody>
                    <a:bodyPr/>
                    <a:lstStyle/>
                    <a:p>
                      <a:r>
                        <a:rPr lang="en-AU" sz="1200"/>
                        <a:t>Happy</a:t>
                      </a:r>
                    </a:p>
                  </a:txBody>
                  <a:tcPr/>
                </a:tc>
                <a:tc>
                  <a:txBody>
                    <a:bodyPr/>
                    <a:lstStyle/>
                    <a:p>
                      <a:r>
                        <a:rPr lang="en-AU" sz="1200"/>
                        <a:t>Happy, Delighted, Cheerful</a:t>
                      </a:r>
                    </a:p>
                  </a:txBody>
                  <a:tcPr/>
                </a:tc>
                <a:extLst>
                  <a:ext uri="{0D108BD9-81ED-4DB2-BD59-A6C34878D82A}">
                    <a16:rowId xmlns:a16="http://schemas.microsoft.com/office/drawing/2014/main" val="1290780248"/>
                  </a:ext>
                </a:extLst>
              </a:tr>
              <a:tr h="7338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Positive Arousal – Negative Valence</a:t>
                      </a:r>
                    </a:p>
                  </a:txBody>
                  <a:tcPr/>
                </a:tc>
                <a:tc>
                  <a:txBody>
                    <a:bodyPr/>
                    <a:lstStyle/>
                    <a:p>
                      <a:r>
                        <a:rPr lang="en-AU" sz="1200"/>
                        <a:t>Frustrated, Angry, Tense</a:t>
                      </a:r>
                    </a:p>
                  </a:txBody>
                  <a:tcPr/>
                </a:tc>
                <a:tc>
                  <a:txBody>
                    <a:bodyPr/>
                    <a:lstStyle/>
                    <a:p>
                      <a:r>
                        <a:rPr lang="en-AU" sz="1200"/>
                        <a:t>Angry</a:t>
                      </a:r>
                    </a:p>
                  </a:txBody>
                  <a:tcPr/>
                </a:tc>
                <a:tc>
                  <a:txBody>
                    <a:bodyPr/>
                    <a:lstStyle/>
                    <a:p>
                      <a:r>
                        <a:rPr lang="en-AU" sz="1200"/>
                        <a:t>Impatient, Aggressive, Paranoid</a:t>
                      </a:r>
                    </a:p>
                  </a:txBody>
                  <a:tcPr/>
                </a:tc>
                <a:extLst>
                  <a:ext uri="{0D108BD9-81ED-4DB2-BD59-A6C34878D82A}">
                    <a16:rowId xmlns:a16="http://schemas.microsoft.com/office/drawing/2014/main" val="414713408"/>
                  </a:ext>
                </a:extLst>
              </a:tr>
              <a:tr h="7338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Negative Arousal – Positive Valence</a:t>
                      </a:r>
                    </a:p>
                  </a:txBody>
                  <a:tcPr/>
                </a:tc>
                <a:tc>
                  <a:txBody>
                    <a:bodyPr/>
                    <a:lstStyle/>
                    <a:p>
                      <a:r>
                        <a:rPr lang="en-AU" sz="1200"/>
                        <a:t>Content, Relaxed, Calm</a:t>
                      </a:r>
                    </a:p>
                  </a:txBody>
                  <a:tcPr/>
                </a:tc>
                <a:tc>
                  <a:txBody>
                    <a:bodyPr/>
                    <a:lstStyle/>
                    <a:p>
                      <a:r>
                        <a:rPr lang="en-AU" sz="1200"/>
                        <a:t>Relaxed</a:t>
                      </a:r>
                    </a:p>
                  </a:txBody>
                  <a:tcPr/>
                </a:tc>
                <a:tc>
                  <a:txBody>
                    <a:bodyPr/>
                    <a:lstStyle/>
                    <a:p>
                      <a:r>
                        <a:rPr lang="en-AU" sz="1200"/>
                        <a:t>Patient, Peaceful, Carefree</a:t>
                      </a:r>
                    </a:p>
                  </a:txBody>
                  <a:tcPr/>
                </a:tc>
                <a:extLst>
                  <a:ext uri="{0D108BD9-81ED-4DB2-BD59-A6C34878D82A}">
                    <a16:rowId xmlns:a16="http://schemas.microsoft.com/office/drawing/2014/main" val="747025862"/>
                  </a:ext>
                </a:extLst>
              </a:tr>
              <a:tr h="5241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Negative Arousal – Negative Valence</a:t>
                      </a:r>
                    </a:p>
                  </a:txBody>
                  <a:tcPr/>
                </a:tc>
                <a:tc>
                  <a:txBody>
                    <a:bodyPr/>
                    <a:lstStyle/>
                    <a:p>
                      <a:r>
                        <a:rPr lang="en-AU" sz="1200"/>
                        <a:t>Depressed, Bored, Tired</a:t>
                      </a:r>
                    </a:p>
                  </a:txBody>
                  <a:tcPr/>
                </a:tc>
                <a:tc>
                  <a:txBody>
                    <a:bodyPr/>
                    <a:lstStyle/>
                    <a:p>
                      <a:r>
                        <a:rPr lang="en-AU" sz="1200"/>
                        <a:t>Sad</a:t>
                      </a:r>
                    </a:p>
                  </a:txBody>
                  <a:tcPr/>
                </a:tc>
                <a:tc>
                  <a:txBody>
                    <a:bodyPr/>
                    <a:lstStyle/>
                    <a:p>
                      <a:r>
                        <a:rPr lang="en-AU" sz="1200"/>
                        <a:t>Depressed, Bland, Sad</a:t>
                      </a:r>
                    </a:p>
                  </a:txBody>
                  <a:tcPr/>
                </a:tc>
                <a:extLst>
                  <a:ext uri="{0D108BD9-81ED-4DB2-BD59-A6C34878D82A}">
                    <a16:rowId xmlns:a16="http://schemas.microsoft.com/office/drawing/2014/main" val="3026345694"/>
                  </a:ext>
                </a:extLst>
              </a:tr>
            </a:tbl>
          </a:graphicData>
        </a:graphic>
      </p:graphicFrame>
      <p:pic>
        <p:nvPicPr>
          <p:cNvPr id="10" name="Picture 9" descr="Timeline&#10;&#10;Description automatically generated with low confidence">
            <a:extLst>
              <a:ext uri="{FF2B5EF4-FFF2-40B4-BE49-F238E27FC236}">
                <a16:creationId xmlns:a16="http://schemas.microsoft.com/office/drawing/2014/main" id="{2162157D-DA3A-4E92-BC17-C4B67F226263}"/>
              </a:ext>
            </a:extLst>
          </p:cNvPr>
          <p:cNvPicPr>
            <a:picLocks noChangeAspect="1"/>
          </p:cNvPicPr>
          <p:nvPr/>
        </p:nvPicPr>
        <p:blipFill rotWithShape="1">
          <a:blip r:embed="rId3">
            <a:extLst>
              <a:ext uri="{28A0092B-C50C-407E-A947-70E740481C1C}">
                <a14:useLocalDpi xmlns:a14="http://schemas.microsoft.com/office/drawing/2010/main" val="0"/>
              </a:ext>
            </a:extLst>
          </a:blip>
          <a:srcRect l="-2060" t="3906" r="-1"/>
          <a:stretch/>
        </p:blipFill>
        <p:spPr>
          <a:xfrm>
            <a:off x="7855724" y="2177764"/>
            <a:ext cx="2950567" cy="2502471"/>
          </a:xfrm>
          <a:prstGeom prst="rect">
            <a:avLst/>
          </a:prstGeom>
        </p:spPr>
      </p:pic>
      <p:sp>
        <p:nvSpPr>
          <p:cNvPr id="11" name="TextBox 10">
            <a:extLst>
              <a:ext uri="{FF2B5EF4-FFF2-40B4-BE49-F238E27FC236}">
                <a16:creationId xmlns:a16="http://schemas.microsoft.com/office/drawing/2014/main" id="{C740FA00-7456-4D55-BF38-78E54B012E3B}"/>
              </a:ext>
            </a:extLst>
          </p:cNvPr>
          <p:cNvSpPr txBox="1"/>
          <p:nvPr/>
        </p:nvSpPr>
        <p:spPr>
          <a:xfrm>
            <a:off x="9736229" y="229787"/>
            <a:ext cx="3151414" cy="646331"/>
          </a:xfrm>
          <a:prstGeom prst="rect">
            <a:avLst/>
          </a:prstGeom>
          <a:noFill/>
        </p:spPr>
        <p:txBody>
          <a:bodyPr wrap="square" lIns="91440" tIns="45720" rIns="91440" bIns="45720" rtlCol="0" anchor="t">
            <a:spAutoFit/>
          </a:bodyPr>
          <a:lstStyle/>
          <a:p>
            <a:r>
              <a:rPr lang="en-US">
                <a:solidFill>
                  <a:schemeClr val="bg1"/>
                </a:solidFill>
              </a:rPr>
              <a:t>Speaker: Dylan Blereau</a:t>
            </a:r>
          </a:p>
          <a:p>
            <a:endParaRPr lang="en-US"/>
          </a:p>
        </p:txBody>
      </p:sp>
    </p:spTree>
    <p:extLst>
      <p:ext uri="{BB962C8B-B14F-4D97-AF65-F5344CB8AC3E}">
        <p14:creationId xmlns:p14="http://schemas.microsoft.com/office/powerpoint/2010/main" val="22455265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2337</Words>
  <Application>Microsoft Office PowerPoint</Application>
  <PresentationFormat>Widescreen</PresentationFormat>
  <Paragraphs>272</Paragraphs>
  <Slides>17</Slides>
  <Notes>15</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Corbel</vt:lpstr>
      <vt:lpstr>Courier New</vt:lpstr>
      <vt:lpstr>Times New Roman</vt:lpstr>
      <vt:lpstr>Office Theme</vt:lpstr>
      <vt:lpstr>Team Names Are Hard  ICT398 Milestone 2</vt:lpstr>
      <vt:lpstr>Milestone 2 Requirements</vt:lpstr>
      <vt:lpstr>Presentation Outline</vt:lpstr>
      <vt:lpstr>Project Tools</vt:lpstr>
      <vt:lpstr>Physics</vt:lpstr>
      <vt:lpstr>Physics</vt:lpstr>
      <vt:lpstr>Emotions - The Circumplex Model</vt:lpstr>
      <vt:lpstr>Emotions, Moods, Traits, Personality  – A Brief Refresher</vt:lpstr>
      <vt:lpstr>NPCs - Emotions</vt:lpstr>
      <vt:lpstr>NPCs - Emotions</vt:lpstr>
      <vt:lpstr>Affordances – Objects</vt:lpstr>
      <vt:lpstr>Affordances – Objects continued</vt:lpstr>
      <vt:lpstr>Affordances  - NPCs</vt:lpstr>
      <vt:lpstr>Special Features – A* Pathfinding</vt:lpstr>
      <vt:lpstr>Special Features</vt:lpstr>
      <vt:lpstr>Demo Time</vt:lpstr>
      <vt:lpstr>Question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Bryce Standley</cp:lastModifiedBy>
  <cp:revision>1</cp:revision>
  <dcterms:created xsi:type="dcterms:W3CDTF">2021-10-25T05:27:33Z</dcterms:created>
  <dcterms:modified xsi:type="dcterms:W3CDTF">2021-11-08T11:09:36Z</dcterms:modified>
</cp:coreProperties>
</file>